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4"/>
  </p:sldMasterIdLst>
  <p:notesMasterIdLst>
    <p:notesMasterId r:id="rId27"/>
  </p:notesMasterIdLst>
  <p:handoutMasterIdLst>
    <p:handoutMasterId r:id="rId28"/>
  </p:handoutMasterIdLst>
  <p:sldIdLst>
    <p:sldId id="258" r:id="rId5"/>
    <p:sldId id="265" r:id="rId6"/>
    <p:sldId id="300" r:id="rId7"/>
    <p:sldId id="272" r:id="rId8"/>
    <p:sldId id="277" r:id="rId9"/>
    <p:sldId id="287" r:id="rId10"/>
    <p:sldId id="301" r:id="rId11"/>
    <p:sldId id="302" r:id="rId12"/>
    <p:sldId id="303" r:id="rId13"/>
    <p:sldId id="304" r:id="rId14"/>
    <p:sldId id="306" r:id="rId15"/>
    <p:sldId id="305" r:id="rId16"/>
    <p:sldId id="307" r:id="rId17"/>
    <p:sldId id="308" r:id="rId18"/>
    <p:sldId id="309" r:id="rId19"/>
    <p:sldId id="310" r:id="rId20"/>
    <p:sldId id="311" r:id="rId21"/>
    <p:sldId id="312" r:id="rId22"/>
    <p:sldId id="313" r:id="rId23"/>
    <p:sldId id="314" r:id="rId24"/>
    <p:sldId id="316" r:id="rId25"/>
    <p:sldId id="299" r:id="rId26"/>
  </p:sldIdLst>
  <p:sldSz cx="12192000" cy="6858000"/>
  <p:notesSz cx="6858000" cy="9144000"/>
  <p:embeddedFontLst>
    <p:embeddedFont>
      <p:font typeface="Avenir Next LT Pro" panose="020B0504020202020204" pitchFamily="34" charset="0"/>
      <p:regular r:id="rId29"/>
      <p:bold r:id="rId30"/>
      <p:italic r:id="rId31"/>
      <p:boldItalic r:id="rId32"/>
    </p:embeddedFont>
    <p:embeddedFont>
      <p:font typeface="Speak Pro" panose="020B0504020101020102"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249" autoAdjust="0"/>
  </p:normalViewPr>
  <p:slideViewPr>
    <p:cSldViewPr snapToGrid="0">
      <p:cViewPr varScale="1">
        <p:scale>
          <a:sx n="79" d="100"/>
          <a:sy n="79" d="100"/>
        </p:scale>
        <p:origin x="773" y="72"/>
      </p:cViewPr>
      <p:guideLst/>
    </p:cSldViewPr>
  </p:slideViewPr>
  <p:outlineViewPr>
    <p:cViewPr>
      <p:scale>
        <a:sx n="33" d="100"/>
        <a:sy n="33" d="100"/>
      </p:scale>
      <p:origin x="0" y="-33540"/>
    </p:cViewPr>
  </p:outlineViewPr>
  <p:notesTextViewPr>
    <p:cViewPr>
      <p:scale>
        <a:sx n="1" d="1"/>
        <a:sy n="1" d="1"/>
      </p:scale>
      <p:origin x="0" y="0"/>
    </p:cViewPr>
  </p:notesTextViewPr>
  <p:notesViewPr>
    <p:cSldViewPr snapToGrid="0">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FA9168-1AA0-4330-93C8-8A2BC786DAA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C5761D6-F269-4E92-99D5-40AC843D86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8C0DD2-AAFF-40FB-B1D5-B76D6B9F63F5}" type="datetimeFigureOut">
              <a:rPr lang="en-US" smtClean="0"/>
              <a:t>12/9/2024</a:t>
            </a:fld>
            <a:endParaRPr lang="en-US"/>
          </a:p>
        </p:txBody>
      </p:sp>
      <p:sp>
        <p:nvSpPr>
          <p:cNvPr id="4" name="Footer Placeholder 3">
            <a:extLst>
              <a:ext uri="{FF2B5EF4-FFF2-40B4-BE49-F238E27FC236}">
                <a16:creationId xmlns:a16="http://schemas.microsoft.com/office/drawing/2014/main" id="{112D8426-202C-4385-BEF1-8D0C15BC743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F91F5F-CE2D-4C59-9BE8-D5C9660BC83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82E420-31C0-4FAB-9C47-370244A3A0D7}" type="slidenum">
              <a:rPr lang="en-US" smtClean="0"/>
              <a:t>‹#›</a:t>
            </a:fld>
            <a:endParaRPr lang="en-US"/>
          </a:p>
        </p:txBody>
      </p:sp>
    </p:spTree>
    <p:extLst>
      <p:ext uri="{BB962C8B-B14F-4D97-AF65-F5344CB8AC3E}">
        <p14:creationId xmlns:p14="http://schemas.microsoft.com/office/powerpoint/2010/main" val="9953939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AA7A3-4278-43C6-8774-F62FA0274339}" type="datetimeFigureOut">
              <a:rPr lang="en-US" smtClean="0"/>
              <a:t>12/9/2024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F500-FE05-4D50-AB42-37EDEB80A66C}" type="slidenum">
              <a:rPr lang="en-US" smtClean="0"/>
              <a:t>‹#›</a:t>
            </a:fld>
            <a:endParaRPr lang="en-US" dirty="0"/>
          </a:p>
        </p:txBody>
      </p:sp>
    </p:spTree>
    <p:extLst>
      <p:ext uri="{BB962C8B-B14F-4D97-AF65-F5344CB8AC3E}">
        <p14:creationId xmlns:p14="http://schemas.microsoft.com/office/powerpoint/2010/main" val="2934920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5A1ED5E-125E-4828-9BC6-A73A2C8B88E0}"/>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31828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305275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EBFB3C-F5CB-4FF4-9626-146326B1E467}" type="datetime1">
              <a:rPr lang="en-US" smtClean="0"/>
              <a:t>12/9/2024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28977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539663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326781758"/>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6914145" y="2138878"/>
            <a:ext cx="4361941"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A19865D4-BE98-46E3-A6B7-4F34A5E5D254}"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5684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316701"/>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083026"/>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055060C0-AC53-4D64-ABD7-4A55C0A77859}" type="datetime1">
              <a:rPr lang="en-US" smtClean="0"/>
              <a:t>12/9/2024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7" name="Straight Connector 6">
            <a:extLst>
              <a:ext uri="{FF2B5EF4-FFF2-40B4-BE49-F238E27FC236}">
                <a16:creationId xmlns:a16="http://schemas.microsoft.com/office/drawing/2014/main" id="{7900A71E-3FCF-4E9F-9CE1-57411851763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FACAE552-11D7-45BF-8B66-071AE054F7B4}"/>
              </a:ext>
            </a:extLst>
          </p:cNvPr>
          <p:cNvSpPr/>
          <p:nvPr userDrawn="1"/>
        </p:nvSpPr>
        <p:spPr>
          <a:xfrm>
            <a:off x="687289" y="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65400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2864D1B-05AA-49BC-BA1A-52FAC02DA923}"/>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928800" y="2781919"/>
            <a:ext cx="10515600"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928800" y="4548244"/>
            <a:ext cx="10515600"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DD6BC66F-F4C2-4254-902A-540C5FFDD766}" type="datetime1">
              <a:rPr lang="en-US" smtClean="0"/>
              <a:t>12/9/2024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928800" y="6159402"/>
            <a:ext cx="2919886"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687289" y="3186000"/>
            <a:ext cx="72000" cy="36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068863" y="4405945"/>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95627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698820" y="4537309"/>
            <a:ext cx="9384760" cy="915873"/>
          </a:xfrm>
        </p:spPr>
        <p:txBody>
          <a:bodyPr anchor="b">
            <a:normAutofit/>
          </a:bodyPr>
          <a:lstStyle>
            <a:lvl1pPr>
              <a:defRPr sz="4000">
                <a:gradFill>
                  <a:gsLst>
                    <a:gs pos="0">
                      <a:schemeClr val="bg2"/>
                    </a:gs>
                    <a:gs pos="100000">
                      <a:schemeClr val="accent1"/>
                    </a:gs>
                  </a:gsLst>
                  <a:lin ang="0" scaled="1"/>
                </a:gradFill>
              </a:defRPr>
            </a:lvl1pPr>
          </a:lstStyle>
          <a:p>
            <a:r>
              <a:rPr lang="en-US" dirty="0"/>
              <a:t>SECTION DIVIDER SLIDE</a:t>
            </a:r>
          </a:p>
        </p:txBody>
      </p:sp>
      <p:sp>
        <p:nvSpPr>
          <p:cNvPr id="19" name="Rectangle 18">
            <a:extLst>
              <a:ext uri="{FF2B5EF4-FFF2-40B4-BE49-F238E27FC236}">
                <a16:creationId xmlns:a16="http://schemas.microsoft.com/office/drawing/2014/main" id="{2ABAA4CC-3D2B-49F9-B077-001CA4738B89}"/>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734453F6-9CD2-44E4-BBC5-2899F0ED8F61}" type="datetime1">
              <a:rPr lang="en-US" smtClean="0"/>
              <a:t>12/9/2024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a:xfrm>
            <a:off x="1698819" y="6159402"/>
            <a:ext cx="2616158" cy="384202"/>
          </a:xfrm>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smtClean="0"/>
              <a:pPr/>
              <a:t>‹#›</a:t>
            </a:fld>
            <a:endParaRPr lang="en-US" dirty="0"/>
          </a:p>
        </p:txBody>
      </p: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5CB5B0FB-5693-42A3-BD99-CA01387F8DFE}"/>
              </a:ext>
            </a:extLst>
          </p:cNvPr>
          <p:cNvCxnSpPr>
            <a:cxnSpLocks/>
          </p:cNvCxnSpPr>
          <p:nvPr userDrawn="1"/>
        </p:nvCxnSpPr>
        <p:spPr>
          <a:xfrm rot="16200000">
            <a:off x="11384397" y="6579108"/>
            <a:ext cx="557784"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2523DB2-F162-4E92-B6E1-B5E87D5D8ACF}"/>
              </a:ext>
            </a:extLst>
          </p:cNvPr>
          <p:cNvSpPr/>
          <p:nvPr userDrawn="1"/>
        </p:nvSpPr>
        <p:spPr>
          <a:xfrm>
            <a:off x="1283369" y="4914000"/>
            <a:ext cx="72000" cy="1944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 Placeholder 2">
            <a:extLst>
              <a:ext uri="{FF2B5EF4-FFF2-40B4-BE49-F238E27FC236}">
                <a16:creationId xmlns:a16="http://schemas.microsoft.com/office/drawing/2014/main" id="{316CC9B7-E806-4C95-96A5-EEEEBB4E99A0}"/>
              </a:ext>
            </a:extLst>
          </p:cNvPr>
          <p:cNvSpPr>
            <a:spLocks noGrp="1"/>
          </p:cNvSpPr>
          <p:nvPr>
            <p:ph type="body" idx="1" hasCustomPrompt="1"/>
          </p:nvPr>
        </p:nvSpPr>
        <p:spPr>
          <a:xfrm>
            <a:off x="1698820" y="5702936"/>
            <a:ext cx="9384760" cy="52693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cxnSp>
        <p:nvCxnSpPr>
          <p:cNvPr id="21" name="Straight Connector 20">
            <a:extLst>
              <a:ext uri="{FF2B5EF4-FFF2-40B4-BE49-F238E27FC236}">
                <a16:creationId xmlns:a16="http://schemas.microsoft.com/office/drawing/2014/main" id="{595F7760-B839-4F89-B618-3371C8B08414}"/>
              </a:ext>
            </a:extLst>
          </p:cNvPr>
          <p:cNvCxnSpPr/>
          <p:nvPr userDrawn="1"/>
        </p:nvCxnSpPr>
        <p:spPr>
          <a:xfrm>
            <a:off x="1838883" y="5560637"/>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020716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7245BE-F984-498B-9CBB-C4DDD775060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F4F6DA-C141-44B8-A3D2-B717A87A83C8}"/>
              </a:ext>
            </a:extLst>
          </p:cNvPr>
          <p:cNvSpPr>
            <a:spLocks noGrp="1"/>
          </p:cNvSpPr>
          <p:nvPr>
            <p:ph type="title" hasCustomPrompt="1"/>
          </p:nvPr>
        </p:nvSpPr>
        <p:spPr>
          <a:xfrm>
            <a:off x="1527520" y="2316701"/>
            <a:ext cx="9556063" cy="1500187"/>
          </a:xfrm>
        </p:spPr>
        <p:txBody>
          <a:bodyPr anchor="b">
            <a:normAutofit/>
          </a:bodyPr>
          <a:lstStyle>
            <a:lvl1pPr>
              <a:defRPr sz="4000"/>
            </a:lvl1pPr>
          </a:lstStyle>
          <a:p>
            <a:r>
              <a:rPr lang="en-US" dirty="0"/>
              <a:t>SECTION</a:t>
            </a:r>
            <a:br>
              <a:rPr lang="en-US" dirty="0"/>
            </a:br>
            <a:r>
              <a:rPr lang="en-US" dirty="0"/>
              <a:t>DIVIDER SLIDE</a:t>
            </a:r>
          </a:p>
        </p:txBody>
      </p:sp>
      <p:sp>
        <p:nvSpPr>
          <p:cNvPr id="3" name="Text Placeholder 2">
            <a:extLst>
              <a:ext uri="{FF2B5EF4-FFF2-40B4-BE49-F238E27FC236}">
                <a16:creationId xmlns:a16="http://schemas.microsoft.com/office/drawing/2014/main" id="{692DD7E2-5C7F-4027-B814-C7CC0E8D95A4}"/>
              </a:ext>
            </a:extLst>
          </p:cNvPr>
          <p:cNvSpPr>
            <a:spLocks noGrp="1"/>
          </p:cNvSpPr>
          <p:nvPr>
            <p:ph type="body" idx="1" hasCustomPrompt="1"/>
          </p:nvPr>
        </p:nvSpPr>
        <p:spPr>
          <a:xfrm>
            <a:off x="1527520" y="4083026"/>
            <a:ext cx="9556064" cy="770328"/>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500" b="1" i="0" kern="1200" dirty="0" smtClean="0">
                <a:solidFill>
                  <a:schemeClr val="tx2"/>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Section Subtitle</a:t>
            </a:r>
          </a:p>
        </p:txBody>
      </p:sp>
      <p:sp>
        <p:nvSpPr>
          <p:cNvPr id="4" name="Date Placeholder 3">
            <a:extLst>
              <a:ext uri="{FF2B5EF4-FFF2-40B4-BE49-F238E27FC236}">
                <a16:creationId xmlns:a16="http://schemas.microsoft.com/office/drawing/2014/main" id="{B3702D73-8A0A-45AB-A4F6-F8D00BF25845}"/>
              </a:ext>
            </a:extLst>
          </p:cNvPr>
          <p:cNvSpPr>
            <a:spLocks noGrp="1"/>
          </p:cNvSpPr>
          <p:nvPr>
            <p:ph type="dt" sz="half" idx="10"/>
          </p:nvPr>
        </p:nvSpPr>
        <p:spPr/>
        <p:txBody>
          <a:bodyPr/>
          <a:lstStyle/>
          <a:p>
            <a:fld id="{C0C19AD0-5F22-4AC8-A079-4E7FF62CE0BA}" type="datetime1">
              <a:rPr lang="en-US" smtClean="0"/>
              <a:t>12/9/2024</a:t>
            </a:fld>
            <a:endParaRPr lang="en-US" dirty="0"/>
          </a:p>
        </p:txBody>
      </p:sp>
      <p:sp>
        <p:nvSpPr>
          <p:cNvPr id="5" name="Footer Placeholder 4">
            <a:extLst>
              <a:ext uri="{FF2B5EF4-FFF2-40B4-BE49-F238E27FC236}">
                <a16:creationId xmlns:a16="http://schemas.microsoft.com/office/drawing/2014/main" id="{1AABD5BA-639F-449E-A055-BE79772AE949}"/>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3BB626F1-D33A-4FC7-A75F-B53331D9D52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FACAE552-11D7-45BF-8B66-071AE054F7B4}"/>
              </a:ext>
            </a:extLst>
          </p:cNvPr>
          <p:cNvSpPr/>
          <p:nvPr userDrawn="1"/>
        </p:nvSpPr>
        <p:spPr>
          <a:xfrm>
            <a:off x="1285167" y="255684"/>
            <a:ext cx="72000" cy="34119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A14F7723-8043-4A0B-B2AB-BCF5A44ED246}"/>
              </a:ext>
            </a:extLst>
          </p:cNvPr>
          <p:cNvCxnSpPr/>
          <p:nvPr userDrawn="1"/>
        </p:nvCxnSpPr>
        <p:spPr>
          <a:xfrm>
            <a:off x="1666742" y="3940727"/>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0C289-2BC1-4B83-96F5-C1B9E010D02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5F65E082-5015-4DA2-9655-AE200511FDBE}"/>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1" name="Straight Connector 20">
            <a:extLst>
              <a:ext uri="{FF2B5EF4-FFF2-40B4-BE49-F238E27FC236}">
                <a16:creationId xmlns:a16="http://schemas.microsoft.com/office/drawing/2014/main" id="{BA8760C4-08C1-4929-A6AE-568F678838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69AE345-7CB6-4F86-99E6-C8B881714A2B}"/>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74018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256FFA05-2726-422B-A595-CD6EE4C03A22}"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99057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Section Header">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700327"/>
            <a:ext cx="4143555" cy="1536580"/>
          </a:xfrm>
        </p:spPr>
        <p:txBody>
          <a:bodyPr/>
          <a:lstStyle>
            <a:lvl1pPr>
              <a:defRPr>
                <a:gradFill flip="none" rotWithShape="1">
                  <a:gsLst>
                    <a:gs pos="0">
                      <a:schemeClr val="bg2"/>
                    </a:gs>
                    <a:gs pos="100000">
                      <a:schemeClr val="accent1"/>
                    </a:gs>
                  </a:gsLst>
                  <a:lin ang="0" scaled="1"/>
                  <a:tileRect/>
                </a:gradFill>
              </a:defRPr>
            </a:lvl1pPr>
          </a:lstStyle>
          <a:p>
            <a:r>
              <a:rPr lang="en-US" dirty="0"/>
              <a:t>SECTION</a:t>
            </a:r>
            <a:br>
              <a:rPr lang="en-US" dirty="0"/>
            </a:br>
            <a:r>
              <a:rPr lang="en-US" dirty="0"/>
              <a:t>DIVIDER 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7DDC830-91D4-4D76-B486-41F29E6EE30C}"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941196"/>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313915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279799"/>
            <a:ext cx="4143555" cy="692595"/>
          </a:xfrm>
        </p:spPr>
        <p:txBody>
          <a:bodyPr>
            <a:normAutofit/>
          </a:bodyPr>
          <a:lstStyle>
            <a:lvl1pPr marL="0" indent="0" algn="l">
              <a:buNone/>
              <a:defRPr sz="2500" b="1" i="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5929155"/>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7A75830-97F6-4D74-A47F-8CD50EFD373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4B855260-6F71-4500-AA56-E197C8A5E92E}" type="datetime1">
              <a:rPr lang="en-US" smtClean="0"/>
              <a:t>12/9/2024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Content Placeholder 3">
            <a:extLst>
              <a:ext uri="{FF2B5EF4-FFF2-40B4-BE49-F238E27FC236}">
                <a16:creationId xmlns:a16="http://schemas.microsoft.com/office/drawing/2014/main" id="{ED988384-E3A4-482D-94EF-A8F8894AA508}"/>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11059006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A30FC14-A5B3-4B00-8DE8-B6E28CF32743}"/>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BBD9244-253B-4F61-9F15-81C783E03B05}"/>
              </a:ext>
            </a:extLst>
          </p:cNvPr>
          <p:cNvSpPr>
            <a:spLocks noGrp="1"/>
          </p:cNvSpPr>
          <p:nvPr>
            <p:ph sz="half" idx="2"/>
          </p:nvPr>
        </p:nvSpPr>
        <p:spPr>
          <a:xfrm>
            <a:off x="928800" y="3386142"/>
            <a:ext cx="5157787" cy="2015247"/>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9DAC08-B52B-4DCC-9D22-E4E54E711637}"/>
              </a:ext>
            </a:extLst>
          </p:cNvPr>
          <p:cNvSpPr>
            <a:spLocks noGrp="1"/>
          </p:cNvSpPr>
          <p:nvPr>
            <p:ph sz="quarter" idx="4"/>
          </p:nvPr>
        </p:nvSpPr>
        <p:spPr>
          <a:xfrm>
            <a:off x="6284744" y="3386142"/>
            <a:ext cx="5183188" cy="2015247"/>
          </a:xfrm>
        </p:spPr>
        <p:txBody>
          <a:bodyPr>
            <a:normAutofit/>
          </a:bodyPr>
          <a:lstStyle>
            <a:lvl1pPr marL="180000" indent="-180000">
              <a:lnSpc>
                <a:spcPct val="100000"/>
              </a:lnSpc>
              <a:spcBef>
                <a:spcPts val="600"/>
              </a:spcBef>
              <a:buClr>
                <a:schemeClr val="accent1"/>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228600" lvl="0" indent="-228600" algn="l" defTabSz="914400" rtl="0" eaLnBrk="1" latinLnBrk="0" hangingPunct="1">
              <a:lnSpc>
                <a:spcPct val="100000"/>
              </a:lnSpc>
              <a:spcBef>
                <a:spcPts val="600"/>
              </a:spcBef>
            </a:pPr>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32401007-55FE-4B9E-99B0-5FCA5C63BEEE}" type="datetime1">
              <a:rPr lang="en-US" smtClean="0"/>
              <a:t>12/9/2024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9" y="0"/>
            <a:ext cx="72000" cy="1828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D50FF488-85D0-4162-BF82-7F9DAA427094}"/>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726B73F3-1DAC-413E-B204-D9A6E14725E4}"/>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3" name="Straight Connector 12">
            <a:extLst>
              <a:ext uri="{FF2B5EF4-FFF2-40B4-BE49-F238E27FC236}">
                <a16:creationId xmlns:a16="http://schemas.microsoft.com/office/drawing/2014/main" id="{F78574EA-1B80-4D53-A1C5-929097CBD6A1}"/>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DDB37A-C70A-4701-A519-6A882408133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27741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BBFDD45-3FE7-46CA-9142-8DBABF181C2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195AFA-7DE7-4BBC-AE6C-B5FAE8A371C2}"/>
              </a:ext>
            </a:extLst>
          </p:cNvPr>
          <p:cNvSpPr>
            <a:spLocks noGrp="1"/>
          </p:cNvSpPr>
          <p:nvPr>
            <p:ph type="title" hasCustomPrompt="1"/>
          </p:nvPr>
        </p:nvSpPr>
        <p:spPr>
          <a:xfrm>
            <a:off x="928800" y="724195"/>
            <a:ext cx="10515600" cy="1325563"/>
          </a:xfrm>
        </p:spPr>
        <p:txBody>
          <a:bodyPr/>
          <a:lstStyle>
            <a:lvl1pPr>
              <a:defRPr/>
            </a:lvl1pPr>
          </a:lstStyle>
          <a:p>
            <a:r>
              <a:rPr lang="en-US" dirty="0"/>
              <a:t>TWO CONTENT</a:t>
            </a:r>
            <a:br>
              <a:rPr lang="en-US" dirty="0"/>
            </a:br>
            <a:r>
              <a:rPr lang="en-US" dirty="0"/>
              <a:t>SLIDE</a:t>
            </a:r>
          </a:p>
        </p:txBody>
      </p:sp>
      <p:sp>
        <p:nvSpPr>
          <p:cNvPr id="3" name="Text Placeholder 2">
            <a:extLst>
              <a:ext uri="{FF2B5EF4-FFF2-40B4-BE49-F238E27FC236}">
                <a16:creationId xmlns:a16="http://schemas.microsoft.com/office/drawing/2014/main" id="{A98AFDAC-3A23-4F5B-B2BE-CDF8D1AFCF86}"/>
              </a:ext>
            </a:extLst>
          </p:cNvPr>
          <p:cNvSpPr>
            <a:spLocks noGrp="1"/>
          </p:cNvSpPr>
          <p:nvPr>
            <p:ph type="body" idx="1"/>
          </p:nvPr>
        </p:nvSpPr>
        <p:spPr>
          <a:xfrm>
            <a:off x="928800" y="227200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EBA65450-4B24-4A6B-9987-1F3CF67B414D}"/>
              </a:ext>
            </a:extLst>
          </p:cNvPr>
          <p:cNvSpPr>
            <a:spLocks noGrp="1"/>
          </p:cNvSpPr>
          <p:nvPr>
            <p:ph type="body" sz="quarter" idx="3"/>
          </p:nvPr>
        </p:nvSpPr>
        <p:spPr>
          <a:xfrm>
            <a:off x="6284744" y="2272009"/>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753D5824-9ACF-4E5F-AC80-9ACD7B67FFDE}"/>
              </a:ext>
            </a:extLst>
          </p:cNvPr>
          <p:cNvSpPr>
            <a:spLocks noGrp="1"/>
          </p:cNvSpPr>
          <p:nvPr>
            <p:ph type="dt" sz="half" idx="10"/>
          </p:nvPr>
        </p:nvSpPr>
        <p:spPr/>
        <p:txBody>
          <a:bodyPr/>
          <a:lstStyle/>
          <a:p>
            <a:fld id="{76871A2B-ADE3-40A2-A02A-09FC8B80F731}" type="datetime1">
              <a:rPr lang="en-US" smtClean="0"/>
              <a:t>12/9/2024</a:t>
            </a:fld>
            <a:endParaRPr lang="en-US" dirty="0"/>
          </a:p>
        </p:txBody>
      </p:sp>
      <p:sp>
        <p:nvSpPr>
          <p:cNvPr id="8" name="Footer Placeholder 7">
            <a:extLst>
              <a:ext uri="{FF2B5EF4-FFF2-40B4-BE49-F238E27FC236}">
                <a16:creationId xmlns:a16="http://schemas.microsoft.com/office/drawing/2014/main" id="{02F28EAD-9FFC-4EDD-96C6-CDAF179BAF01}"/>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96D156D5-5DCA-446B-8C31-2251F7ECE67C}"/>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454CE474-0060-44FE-B47E-DA6AF06C369C}"/>
              </a:ext>
            </a:extLst>
          </p:cNvPr>
          <p:cNvSpPr/>
          <p:nvPr userDrawn="1"/>
        </p:nvSpPr>
        <p:spPr>
          <a:xfrm>
            <a:off x="687288" y="255684"/>
            <a:ext cx="72000" cy="1573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0DEED813-3D7D-4166-A729-7E883823CD5E}"/>
              </a:ext>
            </a:extLst>
          </p:cNvPr>
          <p:cNvCxnSpPr/>
          <p:nvPr userDrawn="1"/>
        </p:nvCxnSpPr>
        <p:spPr>
          <a:xfrm>
            <a:off x="1068863"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1CC230C-5438-4284-8FAA-05E533A44A5C}"/>
              </a:ext>
            </a:extLst>
          </p:cNvPr>
          <p:cNvCxnSpPr/>
          <p:nvPr userDrawn="1"/>
        </p:nvCxnSpPr>
        <p:spPr>
          <a:xfrm>
            <a:off x="641224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28791ED-1F60-48B9-B73C-7835714E670D}"/>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 Placeholder 15">
            <a:extLst>
              <a:ext uri="{FF2B5EF4-FFF2-40B4-BE49-F238E27FC236}">
                <a16:creationId xmlns:a16="http://schemas.microsoft.com/office/drawing/2014/main" id="{F968FAF7-548C-4383-BE8C-5A194EC21F17}"/>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3" name="Straight Connector 22">
            <a:extLst>
              <a:ext uri="{FF2B5EF4-FFF2-40B4-BE49-F238E27FC236}">
                <a16:creationId xmlns:a16="http://schemas.microsoft.com/office/drawing/2014/main" id="{DBEDEE03-9903-44CE-8EB8-22B19F5E8DD7}"/>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FE8DF3E-FD5B-4215-B847-DFFB761C21A4}"/>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Content Placeholder 3">
            <a:extLst>
              <a:ext uri="{FF2B5EF4-FFF2-40B4-BE49-F238E27FC236}">
                <a16:creationId xmlns:a16="http://schemas.microsoft.com/office/drawing/2014/main" id="{C2B73E5D-AD65-4FEE-89DE-2E2643A3456B}"/>
              </a:ext>
            </a:extLst>
          </p:cNvPr>
          <p:cNvSpPr>
            <a:spLocks noGrp="1"/>
          </p:cNvSpPr>
          <p:nvPr>
            <p:ph sz="half" idx="2"/>
          </p:nvPr>
        </p:nvSpPr>
        <p:spPr>
          <a:xfrm>
            <a:off x="928800"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5" name="Content Placeholder 3">
            <a:extLst>
              <a:ext uri="{FF2B5EF4-FFF2-40B4-BE49-F238E27FC236}">
                <a16:creationId xmlns:a16="http://schemas.microsoft.com/office/drawing/2014/main" id="{E10D0906-57D4-410E-823B-3BAD416949E1}"/>
              </a:ext>
            </a:extLst>
          </p:cNvPr>
          <p:cNvSpPr>
            <a:spLocks noGrp="1"/>
          </p:cNvSpPr>
          <p:nvPr>
            <p:ph sz="half" idx="15"/>
          </p:nvPr>
        </p:nvSpPr>
        <p:spPr>
          <a:xfrm>
            <a:off x="6310145" y="3386142"/>
            <a:ext cx="5157787"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129739307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PRESENTATION</a:t>
            </a:r>
            <a:br>
              <a:rPr lang="en-US" dirty="0"/>
            </a:br>
            <a:r>
              <a:rPr lang="en-US" dirty="0"/>
              <a:t>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8E5174AC-6E10-46E9-BC4A-4E3A595D534E}" type="datetime1">
              <a:rPr lang="en-US" smtClean="0"/>
              <a:t>12/9/2024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15979"/>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6874461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wo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85B3913D-DE21-4303-8F9D-A21ACDBC3B69}"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Content Placeholder 3">
            <a:extLst>
              <a:ext uri="{FF2B5EF4-FFF2-40B4-BE49-F238E27FC236}">
                <a16:creationId xmlns:a16="http://schemas.microsoft.com/office/drawing/2014/main" id="{757A12BA-9C40-44B2-BB42-FE7A1F89A090}"/>
              </a:ext>
            </a:extLst>
          </p:cNvPr>
          <p:cNvSpPr>
            <a:spLocks noGrp="1"/>
          </p:cNvSpPr>
          <p:nvPr>
            <p:ph sz="half" idx="15"/>
          </p:nvPr>
        </p:nvSpPr>
        <p:spPr>
          <a:xfrm>
            <a:off x="1527519" y="3386142"/>
            <a:ext cx="4783074"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7" name="Content Placeholder 3">
            <a:extLst>
              <a:ext uri="{FF2B5EF4-FFF2-40B4-BE49-F238E27FC236}">
                <a16:creationId xmlns:a16="http://schemas.microsoft.com/office/drawing/2014/main" id="{16A390F6-1520-488F-97A9-78F0B2119006}"/>
              </a:ext>
            </a:extLst>
          </p:cNvPr>
          <p:cNvSpPr>
            <a:spLocks noGrp="1"/>
          </p:cNvSpPr>
          <p:nvPr>
            <p:ph sz="half" idx="16"/>
          </p:nvPr>
        </p:nvSpPr>
        <p:spPr>
          <a:xfrm>
            <a:off x="6911271" y="3386142"/>
            <a:ext cx="4783075"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359026708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_Two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TWO CONTENT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C51E45D-B5D1-4EF4-9967-78E83BC898CC}"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227200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ontent Placeholder 3">
            <a:extLst>
              <a:ext uri="{FF2B5EF4-FFF2-40B4-BE49-F238E27FC236}">
                <a16:creationId xmlns:a16="http://schemas.microsoft.com/office/drawing/2014/main" id="{80E9747C-D5E4-4606-9D3D-103BF578726B}"/>
              </a:ext>
            </a:extLst>
          </p:cNvPr>
          <p:cNvSpPr>
            <a:spLocks noGrp="1"/>
          </p:cNvSpPr>
          <p:nvPr>
            <p:ph sz="half" idx="17"/>
          </p:nvPr>
        </p:nvSpPr>
        <p:spPr>
          <a:xfrm>
            <a:off x="1527519" y="3386142"/>
            <a:ext cx="4559068" cy="2773258"/>
          </a:xfrm>
        </p:spPr>
        <p:txBody>
          <a:bodyPr>
            <a:normAutofit/>
          </a:bodyPr>
          <a:lstStyle>
            <a:lvl1pPr marL="180000" indent="-180000" algn="l" defTabSz="914400" rtl="0" eaLnBrk="1" latinLnBrk="0" hangingPunct="1">
              <a:lnSpc>
                <a:spcPct val="100000"/>
              </a:lnSpc>
              <a:spcBef>
                <a:spcPts val="600"/>
              </a:spcBef>
              <a:buClr>
                <a:schemeClr val="bg2"/>
              </a:buClr>
              <a:buFont typeface="Arial" panose="020B0604020202020204" pitchFamily="34" charset="0"/>
              <a:buChar char="•"/>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9" name="Content Placeholder 3">
            <a:extLst>
              <a:ext uri="{FF2B5EF4-FFF2-40B4-BE49-F238E27FC236}">
                <a16:creationId xmlns:a16="http://schemas.microsoft.com/office/drawing/2014/main" id="{C45F91F2-CC9B-43AA-A5DF-A0BCEB342754}"/>
              </a:ext>
            </a:extLst>
          </p:cNvPr>
          <p:cNvSpPr>
            <a:spLocks noGrp="1"/>
          </p:cNvSpPr>
          <p:nvPr>
            <p:ph sz="half" idx="18"/>
          </p:nvPr>
        </p:nvSpPr>
        <p:spPr>
          <a:xfrm>
            <a:off x="6911271" y="3386142"/>
            <a:ext cx="4783069" cy="2773258"/>
          </a:xfrm>
        </p:spPr>
        <p:txBody>
          <a:bodyPr>
            <a:normAutofit/>
          </a:bodyPr>
          <a:lstStyle>
            <a:lvl1pPr marL="180000" indent="-180000" algn="l" defTabSz="914400" rtl="0" eaLnBrk="1" latinLnBrk="0" hangingPunct="1">
              <a:lnSpc>
                <a:spcPct val="100000"/>
              </a:lnSpc>
              <a:spcBef>
                <a:spcPts val="600"/>
              </a:spcBef>
              <a:buClr>
                <a:schemeClr val="tx2"/>
              </a:buClr>
              <a:buFont typeface="Arial" panose="020B0604020202020204" pitchFamily="34" charset="0"/>
              <a:buChar char="•"/>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Tree>
    <p:extLst>
      <p:ext uri="{BB962C8B-B14F-4D97-AF65-F5344CB8AC3E}">
        <p14:creationId xmlns:p14="http://schemas.microsoft.com/office/powerpoint/2010/main" val="61179243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and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7FDF157-A493-4A5F-9B08-356A30F203CD}"/>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C5BAB17F-C031-4630-8FA3-EE6012C20DEF}" type="datetime1">
              <a:rPr lang="en-US" smtClean="0"/>
              <a:t>12/9/2024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Tree>
    <p:extLst>
      <p:ext uri="{BB962C8B-B14F-4D97-AF65-F5344CB8AC3E}">
        <p14:creationId xmlns:p14="http://schemas.microsoft.com/office/powerpoint/2010/main" val="280432710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Picture and Title">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DB8CD8-F2C6-48F5-8A73-E5FB643BC475}"/>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gradFill>
                  <a:gsLst>
                    <a:gs pos="0">
                      <a:schemeClr val="bg2"/>
                    </a:gs>
                    <a:gs pos="100000">
                      <a:schemeClr val="accent1"/>
                    </a:gs>
                  </a:gsLst>
                  <a:lin ang="0" scaled="1"/>
                </a:gradFill>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5406CC0F-AE50-44ED-8007-5467636E4C42}" type="datetime1">
              <a:rPr lang="en-US" smtClean="0"/>
              <a:t>12/9/2024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891E214-8AE6-4CA6-B994-7A8BDD0B394C}"/>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C95F487E-1B8C-4FBA-95B3-043C11DA1E65}"/>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AB912DCD-5EAD-419F-BF95-02B45172EDB0}"/>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0" y="1659525"/>
            <a:ext cx="12192000" cy="3872910"/>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E25C7F29-6151-4F91-80D1-C96C51C06795}"/>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41077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Picture and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50F2065-1E46-45F4-8B82-40AFF3B380E4}"/>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B0ED56-F1B1-4DBE-9DF3-13C23A2BEF6D}"/>
              </a:ext>
            </a:extLst>
          </p:cNvPr>
          <p:cNvSpPr>
            <a:spLocks noGrp="1"/>
          </p:cNvSpPr>
          <p:nvPr>
            <p:ph type="title" hasCustomPrompt="1"/>
          </p:nvPr>
        </p:nvSpPr>
        <p:spPr>
          <a:xfrm>
            <a:off x="928800" y="472822"/>
            <a:ext cx="10515600" cy="1325563"/>
          </a:xfrm>
        </p:spPr>
        <p:txBody>
          <a:bodyPr/>
          <a:lstStyle>
            <a:lvl1pPr>
              <a:defRPr/>
            </a:lvl1pPr>
          </a:lstStyle>
          <a:p>
            <a:r>
              <a:rPr lang="en-US" dirty="0"/>
              <a:t>PICTURE SLIDE</a:t>
            </a:r>
          </a:p>
        </p:txBody>
      </p:sp>
      <p:sp>
        <p:nvSpPr>
          <p:cNvPr id="5" name="Date Placeholder 4">
            <a:extLst>
              <a:ext uri="{FF2B5EF4-FFF2-40B4-BE49-F238E27FC236}">
                <a16:creationId xmlns:a16="http://schemas.microsoft.com/office/drawing/2014/main" id="{E5D93C86-ABD2-4554-A6DC-88EB255699E1}"/>
              </a:ext>
            </a:extLst>
          </p:cNvPr>
          <p:cNvSpPr>
            <a:spLocks noGrp="1"/>
          </p:cNvSpPr>
          <p:nvPr>
            <p:ph type="dt" sz="half" idx="10"/>
          </p:nvPr>
        </p:nvSpPr>
        <p:spPr/>
        <p:txBody>
          <a:bodyPr/>
          <a:lstStyle/>
          <a:p>
            <a:fld id="{8F5BCE4A-56A6-49EC-A673-D7F2D2D770DB}" type="datetime1">
              <a:rPr lang="en-US" smtClean="0"/>
              <a:t>12/9/2024</a:t>
            </a:fld>
            <a:endParaRPr lang="en-US" dirty="0"/>
          </a:p>
        </p:txBody>
      </p:sp>
      <p:sp>
        <p:nvSpPr>
          <p:cNvPr id="6" name="Footer Placeholder 5">
            <a:extLst>
              <a:ext uri="{FF2B5EF4-FFF2-40B4-BE49-F238E27FC236}">
                <a16:creationId xmlns:a16="http://schemas.microsoft.com/office/drawing/2014/main" id="{54E45015-FD92-48FC-8C28-ACCBC8BAB98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AC07E4C-515F-4DA3-9B83-5C6CE5B980C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BD1F59C3-73BF-4D90-B580-4014C2B27C2C}"/>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Picture Placeholder 19">
            <a:extLst>
              <a:ext uri="{FF2B5EF4-FFF2-40B4-BE49-F238E27FC236}">
                <a16:creationId xmlns:a16="http://schemas.microsoft.com/office/drawing/2014/main" id="{E570BBF0-DF30-4898-89DD-8E929C0AD0B3}"/>
              </a:ext>
            </a:extLst>
          </p:cNvPr>
          <p:cNvSpPr>
            <a:spLocks noGrp="1"/>
          </p:cNvSpPr>
          <p:nvPr>
            <p:ph type="pic" sz="quarter" idx="15"/>
          </p:nvPr>
        </p:nvSpPr>
        <p:spPr>
          <a:xfrm>
            <a:off x="246000" y="1659525"/>
            <a:ext cx="11700000" cy="4517136"/>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2A58BD2B-1B9B-49E6-8C1A-77F7A60420D7}"/>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Text Placeholder 15">
            <a:extLst>
              <a:ext uri="{FF2B5EF4-FFF2-40B4-BE49-F238E27FC236}">
                <a16:creationId xmlns:a16="http://schemas.microsoft.com/office/drawing/2014/main" id="{A17DA84B-7C7B-413F-9A4E-88B7975E1CBB}"/>
              </a:ext>
            </a:extLst>
          </p:cNvPr>
          <p:cNvSpPr>
            <a:spLocks noGrp="1"/>
          </p:cNvSpPr>
          <p:nvPr>
            <p:ph type="body" sz="quarter" idx="14"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453C73EB-9DF5-425B-B9EA-BADEC346708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709916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Picture and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Picture Placeholder 19">
            <a:extLst>
              <a:ext uri="{FF2B5EF4-FFF2-40B4-BE49-F238E27FC236}">
                <a16:creationId xmlns:a16="http://schemas.microsoft.com/office/drawing/2014/main" id="{90DA0444-D1E1-48F5-9158-243679F7B638}"/>
              </a:ext>
            </a:extLst>
          </p:cNvPr>
          <p:cNvSpPr>
            <a:spLocks noGrp="1"/>
          </p:cNvSpPr>
          <p:nvPr>
            <p:ph type="pic" sz="quarter" idx="15"/>
          </p:nvPr>
        </p:nvSpPr>
        <p:spPr>
          <a:xfrm>
            <a:off x="0" y="2167439"/>
            <a:ext cx="12192000" cy="4009222"/>
          </a:xfrm>
          <a:solidFill>
            <a:schemeClr val="bg1">
              <a:alpha val="50000"/>
            </a:schemeClr>
          </a:solidFill>
        </p:spPr>
        <p:txBody>
          <a:bodyPr anchor="ctr" anchorCtr="0">
            <a:normAutofit/>
          </a:bodyPr>
          <a:lstStyle>
            <a:lvl1pPr marL="0" indent="0" algn="ctr">
              <a:buNone/>
              <a:defRPr sz="1500"/>
            </a:lvl1pPr>
          </a:lstStyle>
          <a:p>
            <a:r>
              <a:rPr lang="en-US"/>
              <a:t>Click icon to add picture</a:t>
            </a: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F6EF2B0D-49A2-441C-B800-8DA3FF9758CE}"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913910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Picture and Title">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a:t>Click icon to add picture</a:t>
            </a:r>
            <a:endParaRPr lang="en-US" dirty="0"/>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7" y="4435638"/>
            <a:ext cx="8807116" cy="1571359"/>
          </a:xfrm>
        </p:spPr>
        <p:txBody>
          <a:bodyPr anchor="b">
            <a:normAutofit/>
          </a:bodyPr>
          <a:lstStyle>
            <a:lvl1pPr algn="l">
              <a:defRPr sz="4000" b="1">
                <a:solidFill>
                  <a:schemeClr val="bg1"/>
                </a:solidFill>
              </a:defRPr>
            </a:lvl1pPr>
          </a:lstStyle>
          <a:p>
            <a:r>
              <a:rPr lang="en-US" dirty="0"/>
              <a:t>PICTURE</a:t>
            </a:r>
            <a:br>
              <a:rPr lang="en-US" dirty="0"/>
            </a:br>
            <a:r>
              <a:rPr lang="en-US" dirty="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2F5D5FDB-2FE7-44AD-B9BD-8BEF95F41952}" type="datetime1">
              <a:rPr lang="en-US" smtClean="0"/>
              <a:t>12/9/2024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2" name="Straight Connector 11">
            <a:extLst>
              <a:ext uri="{FF2B5EF4-FFF2-40B4-BE49-F238E27FC236}">
                <a16:creationId xmlns:a16="http://schemas.microsoft.com/office/drawing/2014/main" id="{E2311598-88E6-4CCA-AFD4-E5D87D3AAF1D}"/>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68973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9B2A5FC-034D-4F4C-833F-A3DDC66E3E6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9753FB07-8F96-4A12-BC7E-21F8E0954886}" type="datetime1">
              <a:rPr lang="en-US" smtClean="0"/>
              <a:t>12/9/2024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74094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ntent with Caption">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A48C424-A3E8-45D9-A344-780A64F65F99}"/>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gradFill>
                  <a:gsLst>
                    <a:gs pos="0">
                      <a:schemeClr val="bg2"/>
                    </a:gs>
                    <a:gs pos="100000">
                      <a:schemeClr val="accent1"/>
                    </a:gs>
                  </a:gsLst>
                  <a:lin ang="0" scaled="1"/>
                </a:gradFill>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C8790E14-8D81-41DD-8E4A-1160D6D337E4}" type="datetime1">
              <a:rPr lang="en-US" smtClean="0"/>
              <a:t>12/9/2024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9" y="0"/>
            <a:ext cx="72000" cy="12893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017154"/>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2931545"/>
          </a:xfrm>
        </p:spPr>
        <p:txBody>
          <a:bodyPr>
            <a:normAutofit/>
          </a:bodyPr>
          <a:lstStyle>
            <a:lvl1pPr>
              <a:defRPr lang="en-US" sz="1600" i="0" kern="1200" dirty="0" smtClean="0">
                <a:solidFill>
                  <a:schemeClr val="tx1">
                    <a:lumMod val="75000"/>
                    <a:lumOff val="25000"/>
                  </a:schemeClr>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BE7B492-C944-422B-9779-A95207B000CF}"/>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B7A18CA1-13F1-4B77-BA9C-71FAF3AEE43C}"/>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7" name="Straight Connector 16">
            <a:extLst>
              <a:ext uri="{FF2B5EF4-FFF2-40B4-BE49-F238E27FC236}">
                <a16:creationId xmlns:a16="http://schemas.microsoft.com/office/drawing/2014/main" id="{166915A3-52A7-4C8C-B8EC-41071CB1A90B}"/>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8B84D4-EC6A-481E-87B5-0AA6E59A5C12}"/>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756118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0540321-6794-45E5-A403-F840A499D67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FA226BC7-E49E-4871-8B90-93766E659C8E}"/>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5">
            <a:extLst>
              <a:ext uri="{FF2B5EF4-FFF2-40B4-BE49-F238E27FC236}">
                <a16:creationId xmlns:a16="http://schemas.microsoft.com/office/drawing/2014/main" id="{7FD1F1BF-3901-435E-A225-44921D7097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9" name="Straight Connector 28">
            <a:extLst>
              <a:ext uri="{FF2B5EF4-FFF2-40B4-BE49-F238E27FC236}">
                <a16:creationId xmlns:a16="http://schemas.microsoft.com/office/drawing/2014/main" id="{3A349A95-A047-4A05-83FB-F32C38181430}"/>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A2C5870-C68D-4A7D-82BB-410BAD394DF1}"/>
              </a:ext>
            </a:extLst>
          </p:cNvPr>
          <p:cNvSpPr>
            <a:spLocks noGrp="1"/>
          </p:cNvSpPr>
          <p:nvPr>
            <p:ph type="title" hasCustomPrompt="1"/>
          </p:nvPr>
        </p:nvSpPr>
        <p:spPr>
          <a:xfrm>
            <a:off x="928800" y="470055"/>
            <a:ext cx="10515600" cy="1325563"/>
          </a:xfrm>
        </p:spPr>
        <p:txBody>
          <a:bodyPr/>
          <a:lstStyle>
            <a:lvl1pPr>
              <a:defRPr/>
            </a:lvl1pPr>
          </a:lstStyle>
          <a:p>
            <a:r>
              <a:rPr lang="en-US" dirty="0"/>
              <a:t>CHART SLIDE</a:t>
            </a:r>
          </a:p>
        </p:txBody>
      </p:sp>
      <p:sp>
        <p:nvSpPr>
          <p:cNvPr id="3" name="Date Placeholder 2">
            <a:extLst>
              <a:ext uri="{FF2B5EF4-FFF2-40B4-BE49-F238E27FC236}">
                <a16:creationId xmlns:a16="http://schemas.microsoft.com/office/drawing/2014/main" id="{6236F3ED-82D9-4642-A435-86170B8919AF}"/>
              </a:ext>
            </a:extLst>
          </p:cNvPr>
          <p:cNvSpPr>
            <a:spLocks noGrp="1"/>
          </p:cNvSpPr>
          <p:nvPr>
            <p:ph type="dt" sz="half" idx="10"/>
          </p:nvPr>
        </p:nvSpPr>
        <p:spPr/>
        <p:txBody>
          <a:bodyPr/>
          <a:lstStyle/>
          <a:p>
            <a:fld id="{2F825738-C96E-44D6-94FE-78EC73B11312}" type="datetime1">
              <a:rPr lang="en-US" smtClean="0"/>
              <a:t>12/9/2024</a:t>
            </a:fld>
            <a:endParaRPr lang="en-US" dirty="0"/>
          </a:p>
        </p:txBody>
      </p:sp>
      <p:sp>
        <p:nvSpPr>
          <p:cNvPr id="4" name="Footer Placeholder 3">
            <a:extLst>
              <a:ext uri="{FF2B5EF4-FFF2-40B4-BE49-F238E27FC236}">
                <a16:creationId xmlns:a16="http://schemas.microsoft.com/office/drawing/2014/main" id="{B172C020-7618-45BB-AF25-CD2F3A57D922}"/>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FAFB5F8-C1DD-4F45-9C62-6669B34800E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8" name="Rectangle 7">
            <a:extLst>
              <a:ext uri="{FF2B5EF4-FFF2-40B4-BE49-F238E27FC236}">
                <a16:creationId xmlns:a16="http://schemas.microsoft.com/office/drawing/2014/main" id="{6D28A3A2-B6A3-4735-BBC9-E721BA710C9B}"/>
              </a:ext>
            </a:extLst>
          </p:cNvPr>
          <p:cNvSpPr/>
          <p:nvPr userDrawn="1"/>
        </p:nvSpPr>
        <p:spPr>
          <a:xfrm>
            <a:off x="687288" y="255842"/>
            <a:ext cx="72000" cy="1033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2">
            <a:extLst>
              <a:ext uri="{FF2B5EF4-FFF2-40B4-BE49-F238E27FC236}">
                <a16:creationId xmlns:a16="http://schemas.microsoft.com/office/drawing/2014/main" id="{BADDF5A7-229B-4731-9A6F-9DE095F66600}"/>
              </a:ext>
            </a:extLst>
          </p:cNvPr>
          <p:cNvSpPr>
            <a:spLocks noGrp="1"/>
          </p:cNvSpPr>
          <p:nvPr>
            <p:ph type="body" idx="1"/>
          </p:nvPr>
        </p:nvSpPr>
        <p:spPr>
          <a:xfrm>
            <a:off x="928800" y="2316979"/>
            <a:ext cx="5157787"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131A72C0-870A-4F64-AE16-6B1FA2C61A94}"/>
              </a:ext>
            </a:extLst>
          </p:cNvPr>
          <p:cNvSpPr>
            <a:spLocks noGrp="1"/>
          </p:cNvSpPr>
          <p:nvPr>
            <p:ph sz="half" idx="2"/>
          </p:nvPr>
        </p:nvSpPr>
        <p:spPr>
          <a:xfrm>
            <a:off x="928800" y="3431112"/>
            <a:ext cx="5157787"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11" name="Text Placeholder 4">
            <a:extLst>
              <a:ext uri="{FF2B5EF4-FFF2-40B4-BE49-F238E27FC236}">
                <a16:creationId xmlns:a16="http://schemas.microsoft.com/office/drawing/2014/main" id="{9962AFC0-1C35-4CF7-B15A-469738360002}"/>
              </a:ext>
            </a:extLst>
          </p:cNvPr>
          <p:cNvSpPr>
            <a:spLocks noGrp="1"/>
          </p:cNvSpPr>
          <p:nvPr>
            <p:ph type="body" sz="quarter" idx="3"/>
          </p:nvPr>
        </p:nvSpPr>
        <p:spPr>
          <a:xfrm>
            <a:off x="6224784" y="1402584"/>
            <a:ext cx="5183188"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2A1EF39B-44B4-41E9-B813-11A664255B46}"/>
              </a:ext>
            </a:extLst>
          </p:cNvPr>
          <p:cNvSpPr>
            <a:spLocks noGrp="1"/>
          </p:cNvSpPr>
          <p:nvPr>
            <p:ph sz="quarter" idx="4"/>
          </p:nvPr>
        </p:nvSpPr>
        <p:spPr>
          <a:xfrm>
            <a:off x="6224784" y="2516716"/>
            <a:ext cx="5183188" cy="3687653"/>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13" name="Straight Connector 12">
            <a:extLst>
              <a:ext uri="{FF2B5EF4-FFF2-40B4-BE49-F238E27FC236}">
                <a16:creationId xmlns:a16="http://schemas.microsoft.com/office/drawing/2014/main" id="{0E13CA67-E267-486C-8B01-B07C27F7D30A}"/>
              </a:ext>
            </a:extLst>
          </p:cNvPr>
          <p:cNvCxnSpPr/>
          <p:nvPr userDrawn="1"/>
        </p:nvCxnSpPr>
        <p:spPr>
          <a:xfrm>
            <a:off x="1068863" y="327193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551A0EC-216D-492E-A209-7CD61B5343CC}"/>
              </a:ext>
            </a:extLst>
          </p:cNvPr>
          <p:cNvCxnSpPr/>
          <p:nvPr userDrawn="1"/>
        </p:nvCxnSpPr>
        <p:spPr>
          <a:xfrm>
            <a:off x="6352281" y="2357538"/>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DF95BF2-B52F-4059-BC20-4B61F5F92FC3}"/>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98521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582"/>
            <a:ext cx="8807116" cy="91587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49257"/>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B3903798-9F8A-4555-A128-691FDFB38DA9}"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79420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13969"/>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2012447818"/>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8" y="2272009"/>
            <a:ext cx="4759643" cy="823912"/>
          </a:xfrm>
        </p:spPr>
        <p:txBody>
          <a:bodyPr anchor="b"/>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5989398F-A7F5-4300-AD8D-F2211496F365}"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8" y="3386142"/>
            <a:ext cx="4759643"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bg1"/>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06709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0CD2376-834B-4EE0-BA14-A9AEA2135615}"/>
              </a:ext>
            </a:extLst>
          </p:cNvPr>
          <p:cNvSpPr/>
          <p:nvPr userDrawn="1"/>
        </p:nvSpPr>
        <p:spPr>
          <a:xfrm>
            <a:off x="6096000" y="0"/>
            <a:ext cx="6096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2">
            <a:extLst>
              <a:ext uri="{FF2B5EF4-FFF2-40B4-BE49-F238E27FC236}">
                <a16:creationId xmlns:a16="http://schemas.microsoft.com/office/drawing/2014/main" id="{4D589D6B-831D-4563-A99C-EBE2564083ED}"/>
              </a:ext>
            </a:extLst>
          </p:cNvPr>
          <p:cNvSpPr>
            <a:spLocks noGrp="1"/>
          </p:cNvSpPr>
          <p:nvPr>
            <p:ph type="body" idx="1"/>
          </p:nvPr>
        </p:nvSpPr>
        <p:spPr>
          <a:xfrm>
            <a:off x="1555329" y="2272009"/>
            <a:ext cx="4540672" cy="823912"/>
          </a:xfrm>
        </p:spPr>
        <p:txBody>
          <a:bodyPr anchor="b"/>
          <a:lstStyle>
            <a:lvl1pPr marL="0" indent="0">
              <a:buNone/>
              <a:defRPr lang="en-US" sz="2500" b="1" i="0" kern="1200" dirty="0" smtClean="0">
                <a:solidFill>
                  <a:schemeClr val="bg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630859"/>
            <a:ext cx="4143555" cy="1536580"/>
          </a:xfrm>
        </p:spPr>
        <p:txBody>
          <a:bodyPr/>
          <a:lstStyle>
            <a:lvl1pPr>
              <a:defRPr>
                <a:gradFill>
                  <a:gsLst>
                    <a:gs pos="0">
                      <a:schemeClr val="bg2"/>
                    </a:gs>
                    <a:gs pos="100000">
                      <a:schemeClr val="accent1"/>
                    </a:gs>
                  </a:gsLst>
                  <a:lin ang="0" scaled="1"/>
                </a:gradFill>
              </a:defRPr>
            </a:lvl1pPr>
          </a:lstStyle>
          <a:p>
            <a:r>
              <a:rPr lang="en-US" dirty="0"/>
              <a:t>CHART</a:t>
            </a:r>
            <a:br>
              <a:rPr lang="en-US" dirty="0"/>
            </a:br>
            <a:r>
              <a:rPr lang="en-US" dirty="0"/>
              <a:t>SLIDE</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1F1D69A2-DE74-4722-929F-847049DD6A45}"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3B530EAF-CF53-49F1-B6C8-C2B60A5F633E}"/>
              </a:ext>
            </a:extLst>
          </p:cNvPr>
          <p:cNvSpPr>
            <a:spLocks noGrp="1"/>
          </p:cNvSpPr>
          <p:nvPr>
            <p:ph sz="half" idx="2"/>
          </p:nvPr>
        </p:nvSpPr>
        <p:spPr>
          <a:xfrm>
            <a:off x="1555329" y="3386142"/>
            <a:ext cx="4540672" cy="2773258"/>
          </a:xfrm>
        </p:spPr>
        <p:txBody>
          <a:bodyPr>
            <a:normAutofit/>
          </a:bodyPr>
          <a:lstStyle>
            <a:lvl1pPr marL="0" indent="0" algn="l" defTabSz="914400" rtl="0" eaLnBrk="1" latinLnBrk="0" hangingPunct="1">
              <a:lnSpc>
                <a:spcPct val="100000"/>
              </a:lnSpc>
              <a:spcBef>
                <a:spcPts val="600"/>
              </a:spcBef>
              <a:buFont typeface="Arial" panose="020B0604020202020204" pitchFamily="34" charset="0"/>
              <a:buNone/>
              <a:defRPr lang="en-US" sz="1600" i="0" kern="1200" dirty="0" smtClean="0">
                <a:solidFill>
                  <a:schemeClr val="tx1">
                    <a:lumMod val="75000"/>
                    <a:lumOff val="25000"/>
                  </a:schemeClr>
                </a:solidFill>
                <a:latin typeface="+mn-lt"/>
                <a:ea typeface="+mn-ea"/>
                <a:cs typeface="+mn-cs"/>
              </a:defRPr>
            </a:lvl1pPr>
            <a:lvl2pPr marL="6858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2pPr>
            <a:lvl3pPr marL="11430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3pPr>
            <a:lvl4pPr marL="1600200" indent="0" algn="l" defTabSz="914400" rtl="0" eaLnBrk="1" latinLnBrk="0" hangingPunct="1">
              <a:lnSpc>
                <a:spcPct val="90000"/>
              </a:lnSpc>
              <a:buFont typeface="Arial" panose="020B0604020202020204" pitchFamily="34" charset="0"/>
              <a:buNone/>
              <a:defRPr lang="en-US" sz="1400" kern="1200" dirty="0" smtClean="0">
                <a:solidFill>
                  <a:schemeClr val="bg1"/>
                </a:solidFill>
                <a:latin typeface="+mn-lt"/>
                <a:ea typeface="+mn-ea"/>
                <a:cs typeface="+mn-cs"/>
              </a:defRPr>
            </a:lvl4pPr>
            <a:lvl5pPr marL="2057400" indent="0" algn="l" defTabSz="914400" rtl="0" eaLnBrk="1" latinLnBrk="0" hangingPunct="1">
              <a:lnSpc>
                <a:spcPct val="90000"/>
              </a:lnSpc>
              <a:buFont typeface="Arial" panose="020B0604020202020204" pitchFamily="34" charset="0"/>
              <a:buNone/>
              <a:defRPr lang="en-US" sz="1400" kern="1200" dirty="0">
                <a:solidFill>
                  <a:schemeClr val="bg1"/>
                </a:solidFill>
                <a:latin typeface="+mn-lt"/>
                <a:ea typeface="+mn-ea"/>
                <a:cs typeface="+mn-cs"/>
              </a:defRPr>
            </a:lvl5pPr>
          </a:lstStyle>
          <a:p>
            <a:pPr lvl="0"/>
            <a:r>
              <a:rPr lang="en-US"/>
              <a:t>Click to edit Master text styles</a:t>
            </a:r>
          </a:p>
        </p:txBody>
      </p:sp>
      <p:sp>
        <p:nvSpPr>
          <p:cNvPr id="20" name="Text Placeholder 4">
            <a:extLst>
              <a:ext uri="{FF2B5EF4-FFF2-40B4-BE49-F238E27FC236}">
                <a16:creationId xmlns:a16="http://schemas.microsoft.com/office/drawing/2014/main" id="{73B77664-6718-4048-AA03-DCFB4D6D880C}"/>
              </a:ext>
            </a:extLst>
          </p:cNvPr>
          <p:cNvSpPr>
            <a:spLocks noGrp="1"/>
          </p:cNvSpPr>
          <p:nvPr>
            <p:ph type="body" sz="quarter" idx="3"/>
          </p:nvPr>
        </p:nvSpPr>
        <p:spPr>
          <a:xfrm>
            <a:off x="6911272" y="1414759"/>
            <a:ext cx="4783083" cy="823912"/>
          </a:xfrm>
        </p:spPr>
        <p:txBody>
          <a:bodyPr anchor="b">
            <a:normAutofit/>
          </a:bodyPr>
          <a:lstStyle>
            <a:lvl1pPr marL="0" indent="0">
              <a:buNone/>
              <a:defRPr lang="en-US" sz="2500" b="1" i="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Content Placeholder 5">
            <a:extLst>
              <a:ext uri="{FF2B5EF4-FFF2-40B4-BE49-F238E27FC236}">
                <a16:creationId xmlns:a16="http://schemas.microsoft.com/office/drawing/2014/main" id="{17E62B55-2C81-4D0C-82F0-D765EFB74575}"/>
              </a:ext>
            </a:extLst>
          </p:cNvPr>
          <p:cNvSpPr>
            <a:spLocks noGrp="1"/>
          </p:cNvSpPr>
          <p:nvPr>
            <p:ph sz="quarter" idx="4"/>
          </p:nvPr>
        </p:nvSpPr>
        <p:spPr>
          <a:xfrm>
            <a:off x="6911272" y="2528891"/>
            <a:ext cx="4783083" cy="3630507"/>
          </a:xfrm>
        </p:spPr>
        <p:txBody>
          <a:bodyPr>
            <a:normAutofit/>
          </a:bodyPr>
          <a:lstStyle>
            <a:lvl1pPr>
              <a:defRPr lang="en-US" sz="1600" i="0" kern="1200" dirty="0" smtClean="0">
                <a:solidFill>
                  <a:schemeClr val="bg1"/>
                </a:solidFill>
                <a:latin typeface="+mn-lt"/>
                <a:ea typeface="+mn-ea"/>
                <a:cs typeface="+mn-cs"/>
              </a:defRPr>
            </a:lvl1pPr>
            <a:lvl2pPr>
              <a:defRPr/>
            </a:lvl2pPr>
            <a:lvl3pPr>
              <a:defRPr/>
            </a:lvl3pPr>
            <a:lvl4pPr>
              <a:defRPr/>
            </a:lvl4pPr>
            <a:lvl5pPr>
              <a:defRPr/>
            </a:lvl5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cxnSp>
        <p:nvCxnSpPr>
          <p:cNvPr id="22" name="Straight Connector 21">
            <a:extLst>
              <a:ext uri="{FF2B5EF4-FFF2-40B4-BE49-F238E27FC236}">
                <a16:creationId xmlns:a16="http://schemas.microsoft.com/office/drawing/2014/main" id="{D6ECB7AA-A238-4E2E-8A06-0B7C8B62A61D}"/>
              </a:ext>
            </a:extLst>
          </p:cNvPr>
          <p:cNvCxnSpPr>
            <a:cxnSpLocks/>
          </p:cNvCxnSpPr>
          <p:nvPr userDrawn="1"/>
        </p:nvCxnSpPr>
        <p:spPr>
          <a:xfrm>
            <a:off x="1695391" y="3226963"/>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4F3080-CEDC-41FB-BA9C-9C93575A8C71}"/>
              </a:ext>
            </a:extLst>
          </p:cNvPr>
          <p:cNvCxnSpPr>
            <a:cxnSpLocks/>
          </p:cNvCxnSpPr>
          <p:nvPr userDrawn="1"/>
        </p:nvCxnSpPr>
        <p:spPr>
          <a:xfrm>
            <a:off x="7038769" y="2369713"/>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035166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B4FDD192-6800-47D0-90F1-7D91FE57976D}" type="datetime1">
              <a:rPr lang="en-US" smtClean="0"/>
              <a:t>12/9/2024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8952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ED1F5F9-2E42-493E-906D-AA9F7D5F0880}"/>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47703"/>
            <a:ext cx="6291150" cy="1328497"/>
          </a:xfrm>
        </p:spPr>
        <p:txBody>
          <a:bodyPr anchor="b">
            <a:noAutofit/>
          </a:bodyPr>
          <a:lstStyle>
            <a:lvl1pPr>
              <a:defRPr sz="4000">
                <a:gradFill>
                  <a:gsLst>
                    <a:gs pos="0">
                      <a:schemeClr val="bg2"/>
                    </a:gs>
                    <a:gs pos="100000">
                      <a:schemeClr val="accent1"/>
                    </a:gs>
                  </a:gsLst>
                  <a:lin ang="0" scaled="1"/>
                </a:gradFill>
              </a:defRPr>
            </a:lvl1pPr>
          </a:lstStyle>
          <a:p>
            <a:r>
              <a:rPr lang="en-US" dirty="0"/>
              <a:t>PICTURE WITH</a:t>
            </a:r>
            <a:br>
              <a:rPr lang="en-US" dirty="0"/>
            </a:br>
            <a:r>
              <a:rPr lang="en-US" dirty="0"/>
              <a:t>CAPTION 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0" y="2950934"/>
            <a:ext cx="12192000" cy="2581498"/>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2216910"/>
            <a:ext cx="6291150" cy="654726"/>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CABEC1E2-BCC4-44B2-A3D7-036C18CBFA1C}" type="datetime1">
              <a:rPr lang="en-US" smtClean="0"/>
              <a:t>12/9/2024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1723" cy="18132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2102969"/>
            <a:ext cx="630936"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707FDA-D4BE-43FA-91CD-CBA55EB8CA17}"/>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75384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01289E2-E0FB-4100-99AE-FC48AB519EE0}"/>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928800" y="652069"/>
            <a:ext cx="3932237"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255600"/>
            <a:ext cx="5231567" cy="6346800"/>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928800" y="3283710"/>
            <a:ext cx="3932237"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7D989723-4BF4-48A4-B5CD-B482435A8942}" type="datetime1">
              <a:rPr lang="en-US" smtClean="0"/>
              <a:t>12/9/2024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687289" y="0"/>
            <a:ext cx="72000" cy="28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06886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BF50E9D-E2D8-41FB-816D-829494C06AD8}"/>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15">
            <a:extLst>
              <a:ext uri="{FF2B5EF4-FFF2-40B4-BE49-F238E27FC236}">
                <a16:creationId xmlns:a16="http://schemas.microsoft.com/office/drawing/2014/main" id="{0C17ED7B-D5EA-4FB8-8E1B-F04BFE982E63}"/>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20" name="Straight Connector 19">
            <a:extLst>
              <a:ext uri="{FF2B5EF4-FFF2-40B4-BE49-F238E27FC236}">
                <a16:creationId xmlns:a16="http://schemas.microsoft.com/office/drawing/2014/main" id="{4A992C28-7C5F-479C-A649-564EFD0EEABF}"/>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D1F0C21-A9B5-47E2-93F8-6226D37312FC}"/>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43764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Picture with Caption">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FC33DF7-D0A2-49E4-BF1D-6DC097E62DC5}"/>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BEF872A-3B4F-4F8E-9C76-EEF7A4FEA4D3}"/>
              </a:ext>
            </a:extLst>
          </p:cNvPr>
          <p:cNvSpPr>
            <a:spLocks noGrp="1"/>
          </p:cNvSpPr>
          <p:nvPr>
            <p:ph type="title" hasCustomPrompt="1"/>
          </p:nvPr>
        </p:nvSpPr>
        <p:spPr>
          <a:xfrm>
            <a:off x="1519351" y="652069"/>
            <a:ext cx="3490800" cy="2390931"/>
          </a:xfrm>
        </p:spPr>
        <p:txBody>
          <a:bodyPr anchor="b">
            <a:noAutofit/>
          </a:bodyPr>
          <a:lstStyle>
            <a:lvl1pPr>
              <a:defRPr sz="4000"/>
            </a:lvl1pPr>
          </a:lstStyle>
          <a:p>
            <a:r>
              <a:rPr lang="en-US" dirty="0"/>
              <a:t>PICTURE</a:t>
            </a:r>
            <a:br>
              <a:rPr lang="en-US" dirty="0"/>
            </a:br>
            <a:r>
              <a:rPr lang="en-US" dirty="0"/>
              <a:t>WITH</a:t>
            </a:r>
            <a:br>
              <a:rPr lang="en-US" dirty="0"/>
            </a:br>
            <a:r>
              <a:rPr lang="en-US" dirty="0"/>
              <a:t>CAPTION</a:t>
            </a:r>
            <a:br>
              <a:rPr lang="en-US" dirty="0"/>
            </a:br>
            <a:r>
              <a:rPr lang="en-US" dirty="0"/>
              <a:t>SLIDE</a:t>
            </a:r>
          </a:p>
        </p:txBody>
      </p:sp>
      <p:sp>
        <p:nvSpPr>
          <p:cNvPr id="3" name="Picture Placeholder 2">
            <a:extLst>
              <a:ext uri="{FF2B5EF4-FFF2-40B4-BE49-F238E27FC236}">
                <a16:creationId xmlns:a16="http://schemas.microsoft.com/office/drawing/2014/main" id="{8625F378-E3B6-430E-A0C8-CEF68EC34867}"/>
              </a:ext>
            </a:extLst>
          </p:cNvPr>
          <p:cNvSpPr>
            <a:spLocks noGrp="1"/>
          </p:cNvSpPr>
          <p:nvPr>
            <p:ph type="pic" idx="1"/>
          </p:nvPr>
        </p:nvSpPr>
        <p:spPr>
          <a:xfrm>
            <a:off x="5231566" y="0"/>
            <a:ext cx="5231567" cy="6857999"/>
          </a:xfrm>
          <a:solidFill>
            <a:schemeClr val="bg1">
              <a:alpha val="35000"/>
            </a:schemeClr>
          </a:solidFill>
        </p:spPr>
        <p:txBody>
          <a:bodyPr anchor="ctr" anchorCtr="0">
            <a:normAutofit/>
          </a:bodyPr>
          <a:lstStyle>
            <a:lvl1pPr marL="0" indent="0" algn="ctr">
              <a:buNone/>
              <a:defRPr sz="20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3109A766-AE6E-4EE0-BBA9-267550F4669F}"/>
              </a:ext>
            </a:extLst>
          </p:cNvPr>
          <p:cNvSpPr>
            <a:spLocks noGrp="1"/>
          </p:cNvSpPr>
          <p:nvPr>
            <p:ph type="body" sz="half" idx="2"/>
          </p:nvPr>
        </p:nvSpPr>
        <p:spPr>
          <a:xfrm>
            <a:off x="1519351" y="3283710"/>
            <a:ext cx="3490800" cy="2439988"/>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5" name="Date Placeholder 4">
            <a:extLst>
              <a:ext uri="{FF2B5EF4-FFF2-40B4-BE49-F238E27FC236}">
                <a16:creationId xmlns:a16="http://schemas.microsoft.com/office/drawing/2014/main" id="{E93FA4ED-DF34-437A-A3DD-C590456AE163}"/>
              </a:ext>
            </a:extLst>
          </p:cNvPr>
          <p:cNvSpPr>
            <a:spLocks noGrp="1"/>
          </p:cNvSpPr>
          <p:nvPr>
            <p:ph type="dt" sz="half" idx="10"/>
          </p:nvPr>
        </p:nvSpPr>
        <p:spPr/>
        <p:txBody>
          <a:bodyPr/>
          <a:lstStyle/>
          <a:p>
            <a:fld id="{934AF4EC-7DDE-4C95-9956-59513BFBB065}" type="datetime1">
              <a:rPr lang="en-US" smtClean="0"/>
              <a:t>12/9/2024</a:t>
            </a:fld>
            <a:endParaRPr lang="en-US" dirty="0"/>
          </a:p>
        </p:txBody>
      </p:sp>
      <p:sp>
        <p:nvSpPr>
          <p:cNvPr id="6" name="Footer Placeholder 5">
            <a:extLst>
              <a:ext uri="{FF2B5EF4-FFF2-40B4-BE49-F238E27FC236}">
                <a16:creationId xmlns:a16="http://schemas.microsoft.com/office/drawing/2014/main" id="{96BE8EAD-D127-4320-BE56-300A2412569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9BD6BD1-5229-4162-9050-A799C112300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41F678A-2BA4-4866-BA2B-804BAFA272E6}"/>
              </a:ext>
            </a:extLst>
          </p:cNvPr>
          <p:cNvSpPr/>
          <p:nvPr userDrawn="1"/>
        </p:nvSpPr>
        <p:spPr>
          <a:xfrm>
            <a:off x="1277838" y="837332"/>
            <a:ext cx="72843" cy="20426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B37F503C-8741-4170-AB97-2F028D895E60}"/>
              </a:ext>
            </a:extLst>
          </p:cNvPr>
          <p:cNvCxnSpPr/>
          <p:nvPr userDrawn="1"/>
        </p:nvCxnSpPr>
        <p:spPr>
          <a:xfrm>
            <a:off x="1659413" y="316976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A339F42-187E-423E-888A-A223C1B2E02E}"/>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Text Placeholder 15">
            <a:extLst>
              <a:ext uri="{FF2B5EF4-FFF2-40B4-BE49-F238E27FC236}">
                <a16:creationId xmlns:a16="http://schemas.microsoft.com/office/drawing/2014/main" id="{3156C8BB-DCB4-4A6F-9463-81442ECFAE6D}"/>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3" name="Straight Connector 12">
            <a:extLst>
              <a:ext uri="{FF2B5EF4-FFF2-40B4-BE49-F238E27FC236}">
                <a16:creationId xmlns:a16="http://schemas.microsoft.com/office/drawing/2014/main" id="{943ED311-FC15-4C06-8B1C-5C57F3F9A786}"/>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46941A3-2F65-4CFA-8EEF-AB50FBB6660E}"/>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02070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Picture with Caption">
    <p:bg>
      <p:bgPr>
        <a:solidFill>
          <a:schemeClr val="bg1"/>
        </a:solidFill>
        <a:effectLst/>
      </p:bgPr>
    </p:bg>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4FC6DCA8-CFF5-4F20-A410-C3EA0873DEFA}"/>
              </a:ext>
            </a:extLst>
          </p:cNvPr>
          <p:cNvSpPr>
            <a:spLocks noGrp="1"/>
          </p:cNvSpPr>
          <p:nvPr>
            <p:ph type="pic" sz="quarter" idx="15"/>
          </p:nvPr>
        </p:nvSpPr>
        <p:spPr>
          <a:xfrm>
            <a:off x="0" y="0"/>
            <a:ext cx="12191999" cy="4251153"/>
          </a:xfrm>
          <a:custGeom>
            <a:avLst/>
            <a:gdLst>
              <a:gd name="connsiteX0" fmla="*/ 0 w 12191999"/>
              <a:gd name="connsiteY0" fmla="*/ 0 h 4251153"/>
              <a:gd name="connsiteX1" fmla="*/ 12191999 w 12191999"/>
              <a:gd name="connsiteY1" fmla="*/ 0 h 4251153"/>
              <a:gd name="connsiteX2" fmla="*/ 12191999 w 12191999"/>
              <a:gd name="connsiteY2" fmla="*/ 795243 h 4251153"/>
              <a:gd name="connsiteX3" fmla="*/ 11190767 w 12191999"/>
              <a:gd name="connsiteY3" fmla="*/ 795243 h 4251153"/>
              <a:gd name="connsiteX4" fmla="*/ 11190767 w 12191999"/>
              <a:gd name="connsiteY4" fmla="*/ 802443 h 4251153"/>
              <a:gd name="connsiteX5" fmla="*/ 12191999 w 12191999"/>
              <a:gd name="connsiteY5" fmla="*/ 802443 h 4251153"/>
              <a:gd name="connsiteX6" fmla="*/ 12191999 w 12191999"/>
              <a:gd name="connsiteY6" fmla="*/ 4251153 h 4251153"/>
              <a:gd name="connsiteX7" fmla="*/ 0 w 12191999"/>
              <a:gd name="connsiteY7" fmla="*/ 4251153 h 4251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4251153">
                <a:moveTo>
                  <a:pt x="0" y="0"/>
                </a:moveTo>
                <a:lnTo>
                  <a:pt x="12191999" y="0"/>
                </a:lnTo>
                <a:lnTo>
                  <a:pt x="12191999" y="795243"/>
                </a:lnTo>
                <a:lnTo>
                  <a:pt x="11190767" y="795243"/>
                </a:lnTo>
                <a:lnTo>
                  <a:pt x="11190767" y="802443"/>
                </a:lnTo>
                <a:lnTo>
                  <a:pt x="12191999" y="802443"/>
                </a:lnTo>
                <a:lnTo>
                  <a:pt x="12191999" y="4251153"/>
                </a:lnTo>
                <a:lnTo>
                  <a:pt x="0" y="4251153"/>
                </a:lnTo>
                <a:close/>
              </a:path>
            </a:pathLst>
          </a:custGeom>
          <a:solidFill>
            <a:schemeClr val="bg1">
              <a:alpha val="50000"/>
            </a:schemeClr>
          </a:solidFill>
        </p:spPr>
        <p:txBody>
          <a:bodyPr wrap="square" anchor="ctr" anchorCtr="0">
            <a:noAutofit/>
          </a:bodyPr>
          <a:lstStyle>
            <a:lvl1pPr marL="0" indent="0" algn="ctr">
              <a:buNone/>
              <a:defRPr sz="1500"/>
            </a:lvl1pPr>
          </a:lstStyle>
          <a:p>
            <a:r>
              <a:rPr lang="en-US" noProof="0"/>
              <a:t>Click icon to add picture</a:t>
            </a:r>
          </a:p>
        </p:txBody>
      </p:sp>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6320892" y="5027253"/>
            <a:ext cx="5373461" cy="1132143"/>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cxnSp>
        <p:nvCxnSpPr>
          <p:cNvPr id="20" name="Straight Connector 19">
            <a:extLst>
              <a:ext uri="{FF2B5EF4-FFF2-40B4-BE49-F238E27FC236}">
                <a16:creationId xmlns:a16="http://schemas.microsoft.com/office/drawing/2014/main" id="{4B6A7686-9AC4-4F00-9096-A661393BEBDC}"/>
              </a:ext>
            </a:extLst>
          </p:cNvPr>
          <p:cNvCxnSpPr/>
          <p:nvPr userDrawn="1"/>
        </p:nvCxnSpPr>
        <p:spPr>
          <a:xfrm>
            <a:off x="1838883" y="607270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694226" y="4626870"/>
            <a:ext cx="4626665" cy="1389106"/>
          </a:xfrm>
        </p:spPr>
        <p:txBody>
          <a:bodyPr anchor="b">
            <a:normAutofit/>
          </a:bodyPr>
          <a:lstStyle>
            <a:lvl1pPr algn="l">
              <a:defRPr sz="4000" b="1">
                <a:solidFill>
                  <a:schemeClr val="bg1"/>
                </a:solidFill>
              </a:defRPr>
            </a:lvl1pPr>
          </a:lstStyle>
          <a:p>
            <a:r>
              <a:rPr lang="en-US" noProof="0"/>
              <a:t>PICTURE</a:t>
            </a:r>
            <a:br>
              <a:rPr lang="en-US" noProof="0"/>
            </a:br>
            <a:r>
              <a:rPr lang="en-US" noProof="0"/>
              <a:t>SLIDE</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11F7C77-DBB5-4D0F-9120-27BDB5B99C32}"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a:xfrm>
            <a:off x="1694226" y="6159402"/>
            <a:ext cx="2154460" cy="365125"/>
          </a:xfrm>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cxnSp>
        <p:nvCxnSpPr>
          <p:cNvPr id="17" name="Straight Connector 16">
            <a:extLst>
              <a:ext uri="{FF2B5EF4-FFF2-40B4-BE49-F238E27FC236}">
                <a16:creationId xmlns:a16="http://schemas.microsoft.com/office/drawing/2014/main" id="{3AE6B4C8-5DC5-48CB-A4AB-540F064C26CA}"/>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BA6E06C-D6DA-4EDA-9A87-02C42E3144CB}"/>
              </a:ext>
            </a:extLst>
          </p:cNvPr>
          <p:cNvSpPr/>
          <p:nvPr userDrawn="1"/>
        </p:nvSpPr>
        <p:spPr>
          <a:xfrm>
            <a:off x="1283369" y="4914000"/>
            <a:ext cx="72000" cy="19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E088D115-EF5A-444B-AD3E-D2EE18401B4A}"/>
              </a:ext>
            </a:extLst>
          </p:cNvPr>
          <p:cNvCxnSpPr>
            <a:cxnSpLocks/>
          </p:cNvCxnSpPr>
          <p:nvPr userDrawn="1"/>
        </p:nvCxnSpPr>
        <p:spPr>
          <a:xfrm>
            <a:off x="11184000" y="805368"/>
            <a:ext cx="1008000" cy="0"/>
          </a:xfrm>
          <a:prstGeom prst="line">
            <a:avLst/>
          </a:prstGeom>
          <a:ln w="3492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ext Placeholder 15">
            <a:extLst>
              <a:ext uri="{FF2B5EF4-FFF2-40B4-BE49-F238E27FC236}">
                <a16:creationId xmlns:a16="http://schemas.microsoft.com/office/drawing/2014/main" id="{D9DE605B-C51B-41B7-9FCB-86CE13FFB5F6}"/>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noProof="0"/>
              <a:t>20XX</a:t>
            </a:r>
          </a:p>
        </p:txBody>
      </p:sp>
    </p:spTree>
    <p:extLst>
      <p:ext uri="{BB962C8B-B14F-4D97-AF65-F5344CB8AC3E}">
        <p14:creationId xmlns:p14="http://schemas.microsoft.com/office/powerpoint/2010/main" val="146249400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0DA57DDE-1A3D-4921-8DA7-F028633C78C6}" type="datetime1">
              <a:rPr lang="en-US" smtClean="0"/>
              <a:t>12/9/2024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lnSpc>
                <a:spcPct val="100000"/>
              </a:lnSpc>
              <a:spcBef>
                <a:spcPts val="600"/>
              </a:spcBef>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97706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1237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047686" y="1757980"/>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97706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1237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047686" y="3890091"/>
            <a:ext cx="867600" cy="868680"/>
          </a:xfrm>
          <a:prstGeom prst="ellipse">
            <a:avLst/>
          </a:prstGeom>
          <a:noFill/>
          <a:ln w="19050">
            <a:no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23660142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Overview">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427B840-CC27-4923-A00E-7899AF7A4460}"/>
              </a:ext>
            </a:extLst>
          </p:cNvPr>
          <p:cNvSpPr/>
          <p:nvPr userDrawn="1"/>
        </p:nvSpPr>
        <p:spPr>
          <a:xfrm>
            <a:off x="0" y="5764039"/>
            <a:ext cx="12192000" cy="1093961"/>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7B3A6B8C-51E0-4512-9EB9-DD1BB2387348}" type="datetime1">
              <a:rPr lang="en-US" smtClean="0"/>
              <a:t>12/9/2024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0"/>
            <a:ext cx="72000" cy="115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45270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563914"/>
            <a:ext cx="3256674" cy="499493"/>
          </a:xfrm>
        </p:spPr>
        <p:txBody>
          <a:bodyPr>
            <a:normAutofit/>
          </a:bodyPr>
          <a:lstStyle>
            <a:lvl1pPr marL="0" indent="0">
              <a:buNone/>
              <a:defRPr lang="en-US" sz="2500" b="1" i="0" kern="1200" dirty="0" smtClean="0">
                <a:solidFill>
                  <a:schemeClr val="accent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287627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498747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57510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70721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tx1">
                    <a:lumMod val="75000"/>
                    <a:lumOff val="25000"/>
                  </a:schemeClr>
                </a:solidFill>
              </a:defRPr>
            </a:lvl1pPr>
          </a:lstStyle>
          <a:p>
            <a:r>
              <a:rPr lang="en-US"/>
              <a:t>Click icon to add picture</a:t>
            </a:r>
            <a:endParaRPr lang="en-US" dirty="0"/>
          </a:p>
        </p:txBody>
      </p:sp>
    </p:spTree>
    <p:extLst>
      <p:ext uri="{BB962C8B-B14F-4D97-AF65-F5344CB8AC3E}">
        <p14:creationId xmlns:p14="http://schemas.microsoft.com/office/powerpoint/2010/main" val="326096102"/>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Overview">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70994831-EE46-4DEA-9077-4FEBBCD60EB3}"/>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928800" y="607100"/>
            <a:ext cx="4737482" cy="697044"/>
          </a:xfrm>
        </p:spPr>
        <p:txBody>
          <a:bodyPr anchor="b">
            <a:noAutofit/>
          </a:bodyPr>
          <a:lstStyle>
            <a:lvl1pPr>
              <a:defRPr lang="en-US" sz="4000" b="1" kern="1200" dirty="0">
                <a:solidFill>
                  <a:schemeClr val="bg1"/>
                </a:solidFill>
                <a:latin typeface="+mj-lt"/>
                <a:ea typeface="+mj-ea"/>
                <a:cs typeface="+mj-cs"/>
              </a:defRPr>
            </a:lvl1pPr>
          </a:lstStyle>
          <a:p>
            <a:r>
              <a:rPr lang="en-US" dirty="0"/>
              <a:t>OVERVIEW 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928801"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15065FF-3A74-4B0F-9624-362545A943D5}" type="datetime1">
              <a:rPr lang="en-US" smtClean="0"/>
              <a:t>12/9/2024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663C2BC3-19D8-497A-B742-E2E5155DEA2E}"/>
              </a:ext>
            </a:extLst>
          </p:cNvPr>
          <p:cNvSpPr/>
          <p:nvPr userDrawn="1"/>
        </p:nvSpPr>
        <p:spPr>
          <a:xfrm>
            <a:off x="687289" y="244444"/>
            <a:ext cx="72000" cy="9075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467663"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006525" y="26355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928801"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467663"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006525" y="47467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928801"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467663"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006525" y="30591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928801"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467663"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006525" y="51703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04123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457654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111854" y="17579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04123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457654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111854" y="38900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cxnSp>
        <p:nvCxnSpPr>
          <p:cNvPr id="57" name="Straight Connector 56">
            <a:extLst>
              <a:ext uri="{FF2B5EF4-FFF2-40B4-BE49-F238E27FC236}">
                <a16:creationId xmlns:a16="http://schemas.microsoft.com/office/drawing/2014/main" id="{6EC8F712-6C02-43F3-8A0A-5DCA975E7C38}"/>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8B62D71-4318-4C96-828A-D19FFBFA7BDA}"/>
              </a:ext>
            </a:extLst>
          </p:cNvPr>
          <p:cNvCxnSpPr>
            <a:cxnSpLocks/>
          </p:cNvCxnSpPr>
          <p:nvPr userDrawn="1"/>
        </p:nvCxnSpPr>
        <p:spPr>
          <a:xfrm>
            <a:off x="10939723"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12E8DD1E-B3CA-4756-A792-B476AFA9AE24}"/>
              </a:ext>
            </a:extLst>
          </p:cNvPr>
          <p:cNvSpPr>
            <a:spLocks noGrp="1"/>
          </p:cNvSpPr>
          <p:nvPr>
            <p:ph type="body" sz="quarter" idx="15" hasCustomPrompt="1"/>
          </p:nvPr>
        </p:nvSpPr>
        <p:spPr>
          <a:xfrm>
            <a:off x="10832539"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9603F760-AD2F-4611-99B6-58C4666AEBA1}"/>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21820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a:t>
            </a:r>
            <a:br>
              <a:rPr lang="en-US" noProof="0"/>
            </a:br>
            <a:r>
              <a:rPr lang="en-US" noProof="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D229C6A1-E569-4FC9-9D93-90A846C9C5BB}"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3298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162517422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Overview">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solidFill>
                  <a:schemeClr val="bg1"/>
                </a:soli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D578B35B-55DE-4D82-AAED-127142AD1F9F}" type="datetime1">
              <a:rPr lang="en-US" smtClean="0"/>
              <a:t>12/9/2024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32" name="Text Placeholder 15">
            <a:extLst>
              <a:ext uri="{FF2B5EF4-FFF2-40B4-BE49-F238E27FC236}">
                <a16:creationId xmlns:a16="http://schemas.microsoft.com/office/drawing/2014/main" id="{AC031692-3E92-4C7E-A067-5F49BD126705}"/>
              </a:ext>
            </a:extLst>
          </p:cNvPr>
          <p:cNvSpPr>
            <a:spLocks noGrp="1"/>
          </p:cNvSpPr>
          <p:nvPr>
            <p:ph type="body" sz="quarter" idx="15" hasCustomPrompt="1"/>
          </p:nvPr>
        </p:nvSpPr>
        <p:spPr>
          <a:xfrm>
            <a:off x="11084400" y="838800"/>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354528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Overview">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8D5CEF0-7838-4E94-B0E2-6286757235DA}"/>
              </a:ext>
            </a:extLst>
          </p:cNvPr>
          <p:cNvSpPr/>
          <p:nvPr userDrawn="1"/>
        </p:nvSpPr>
        <p:spPr>
          <a:xfrm>
            <a:off x="4724400" y="0"/>
            <a:ext cx="74676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45FD86-80D5-4520-8C38-1EDDAB179D77}"/>
              </a:ext>
            </a:extLst>
          </p:cNvPr>
          <p:cNvSpPr>
            <a:spLocks noGrp="1"/>
          </p:cNvSpPr>
          <p:nvPr>
            <p:ph type="title" hasCustomPrompt="1"/>
          </p:nvPr>
        </p:nvSpPr>
        <p:spPr>
          <a:xfrm>
            <a:off x="1519350" y="645199"/>
            <a:ext cx="4737482" cy="1338841"/>
          </a:xfrm>
        </p:spPr>
        <p:txBody>
          <a:bodyPr anchor="b">
            <a:noAutofit/>
          </a:bodyPr>
          <a:lstStyle>
            <a:lvl1pPr>
              <a:defRPr lang="en-US" sz="4000" b="1" kern="1200" dirty="0">
                <a:gradFill>
                  <a:gsLst>
                    <a:gs pos="0">
                      <a:schemeClr val="bg2"/>
                    </a:gs>
                    <a:gs pos="100000">
                      <a:schemeClr val="accent1"/>
                    </a:gs>
                  </a:gsLst>
                  <a:lin ang="0" scaled="1"/>
                </a:gradFill>
                <a:latin typeface="+mj-lt"/>
                <a:ea typeface="+mj-ea"/>
                <a:cs typeface="+mj-cs"/>
              </a:defRPr>
            </a:lvl1pPr>
          </a:lstStyle>
          <a:p>
            <a:r>
              <a:rPr lang="en-US" dirty="0"/>
              <a:t>OVERVIEW</a:t>
            </a:r>
            <a:br>
              <a:rPr lang="en-US" dirty="0"/>
            </a:br>
            <a:r>
              <a:rPr lang="en-US" dirty="0"/>
              <a:t>SLIDE</a:t>
            </a:r>
          </a:p>
        </p:txBody>
      </p:sp>
      <p:sp>
        <p:nvSpPr>
          <p:cNvPr id="4" name="Text Placeholder 3">
            <a:extLst>
              <a:ext uri="{FF2B5EF4-FFF2-40B4-BE49-F238E27FC236}">
                <a16:creationId xmlns:a16="http://schemas.microsoft.com/office/drawing/2014/main" id="{28B7C16C-60B5-44CB-B3D5-09EA7F61FE42}"/>
              </a:ext>
            </a:extLst>
          </p:cNvPr>
          <p:cNvSpPr>
            <a:spLocks noGrp="1"/>
          </p:cNvSpPr>
          <p:nvPr>
            <p:ph type="body" sz="half" idx="2" hasCustomPrompt="1"/>
          </p:nvPr>
        </p:nvSpPr>
        <p:spPr>
          <a:xfrm>
            <a:off x="1386001" y="3092789"/>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1 Title</a:t>
            </a:r>
          </a:p>
        </p:txBody>
      </p:sp>
      <p:sp>
        <p:nvSpPr>
          <p:cNvPr id="5" name="Date Placeholder 4">
            <a:extLst>
              <a:ext uri="{FF2B5EF4-FFF2-40B4-BE49-F238E27FC236}">
                <a16:creationId xmlns:a16="http://schemas.microsoft.com/office/drawing/2014/main" id="{0B4BC91B-2A3F-445A-9C91-9BF7826133E6}"/>
              </a:ext>
            </a:extLst>
          </p:cNvPr>
          <p:cNvSpPr>
            <a:spLocks noGrp="1"/>
          </p:cNvSpPr>
          <p:nvPr>
            <p:ph type="dt" sz="half" idx="10"/>
          </p:nvPr>
        </p:nvSpPr>
        <p:spPr/>
        <p:txBody>
          <a:bodyPr/>
          <a:lstStyle/>
          <a:p>
            <a:fld id="{EFA441BB-2CCE-42E8-8A4D-47586555D345}" type="datetime1">
              <a:rPr lang="en-US" smtClean="0"/>
              <a:t>12/9/2024</a:t>
            </a:fld>
            <a:endParaRPr lang="en-US" dirty="0"/>
          </a:p>
        </p:txBody>
      </p:sp>
      <p:sp>
        <p:nvSpPr>
          <p:cNvPr id="6" name="Footer Placeholder 5">
            <a:extLst>
              <a:ext uri="{FF2B5EF4-FFF2-40B4-BE49-F238E27FC236}">
                <a16:creationId xmlns:a16="http://schemas.microsoft.com/office/drawing/2014/main" id="{FBF24CAE-7220-4370-B793-B9D4AA1A3A55}"/>
              </a:ext>
            </a:extLst>
          </p:cNvPr>
          <p:cNvSpPr>
            <a:spLocks noGrp="1"/>
          </p:cNvSpPr>
          <p:nvPr>
            <p:ph type="ftr" sz="quarter" idx="11"/>
          </p:nvPr>
        </p:nvSpPr>
        <p:spPr/>
        <p:txBody>
          <a:bodyPr/>
          <a:lstStyle>
            <a:lvl1pPr>
              <a:defRPr>
                <a:solidFill>
                  <a:schemeClr val="accent1"/>
                </a:solidFill>
              </a:defRPr>
            </a:lvl1pPr>
          </a:lstStyle>
          <a:p>
            <a:r>
              <a:rPr lang="en-US" dirty="0"/>
              <a:t>Presentation Title</a:t>
            </a:r>
          </a:p>
        </p:txBody>
      </p:sp>
      <p:sp>
        <p:nvSpPr>
          <p:cNvPr id="7" name="Slide Number Placeholder 6">
            <a:extLst>
              <a:ext uri="{FF2B5EF4-FFF2-40B4-BE49-F238E27FC236}">
                <a16:creationId xmlns:a16="http://schemas.microsoft.com/office/drawing/2014/main" id="{32DF5915-4FF1-41EB-9C2F-1918DA858BB2}"/>
              </a:ext>
            </a:extLst>
          </p:cNvPr>
          <p:cNvSpPr>
            <a:spLocks noGrp="1"/>
          </p:cNvSpPr>
          <p:nvPr>
            <p:ph type="sldNum" sz="quarter" idx="12"/>
          </p:nvPr>
        </p:nvSpPr>
        <p:spPr/>
        <p:txBody>
          <a:bodyPr/>
          <a:lstStyle/>
          <a:p>
            <a:fld id="{95CBEC59-7FF9-4688-98DF-89832A0C9025}" type="slidenum">
              <a:rPr lang="en-US" smtClean="0"/>
              <a:t>‹#›</a:t>
            </a:fld>
            <a:endParaRPr lang="en-US" dirty="0"/>
          </a:p>
        </p:txBody>
      </p:sp>
      <p:cxnSp>
        <p:nvCxnSpPr>
          <p:cNvPr id="12" name="Straight Connector 11">
            <a:extLst>
              <a:ext uri="{FF2B5EF4-FFF2-40B4-BE49-F238E27FC236}">
                <a16:creationId xmlns:a16="http://schemas.microsoft.com/office/drawing/2014/main" id="{78AD1AF6-056E-449E-ABB4-F42FCFF2154D}"/>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5">
            <a:extLst>
              <a:ext uri="{FF2B5EF4-FFF2-40B4-BE49-F238E27FC236}">
                <a16:creationId xmlns:a16="http://schemas.microsoft.com/office/drawing/2014/main" id="{B49EFE94-C72E-4FA8-9AE2-70BFB09FB2C1}"/>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4" name="Straight Connector 13">
            <a:extLst>
              <a:ext uri="{FF2B5EF4-FFF2-40B4-BE49-F238E27FC236}">
                <a16:creationId xmlns:a16="http://schemas.microsoft.com/office/drawing/2014/main" id="{897F17BC-9B89-4B33-A693-1583A7EAEED0}"/>
              </a:ext>
            </a:extLst>
          </p:cNvPr>
          <p:cNvCxnSpPr>
            <a:cxnSpLocks/>
          </p:cNvCxnSpPr>
          <p:nvPr userDrawn="1"/>
        </p:nvCxnSpPr>
        <p:spPr>
          <a:xfrm>
            <a:off x="0" y="6168360"/>
            <a:ext cx="176479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52FBCB0-43B1-4129-B190-2F32EAB36A71}"/>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AF92140-8242-4A51-9463-35E60CF48BE9}"/>
              </a:ext>
            </a:extLst>
          </p:cNvPr>
          <p:cNvCxnSpPr>
            <a:cxnSpLocks/>
          </p:cNvCxnSpPr>
          <p:nvPr userDrawn="1"/>
        </p:nvCxnSpPr>
        <p:spPr>
          <a:xfrm>
            <a:off x="11192400" y="802800"/>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8D84BA3-D783-472E-AB10-C96A8DE8D0DD}"/>
              </a:ext>
            </a:extLst>
          </p:cNvPr>
          <p:cNvCxnSpPr>
            <a:cxnSpLocks/>
          </p:cNvCxnSpPr>
          <p:nvPr userDrawn="1"/>
        </p:nvCxnSpPr>
        <p:spPr>
          <a:xfrm rot="16200000">
            <a:off x="11383200" y="6580800"/>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Text Placeholder 3">
            <a:extLst>
              <a:ext uri="{FF2B5EF4-FFF2-40B4-BE49-F238E27FC236}">
                <a16:creationId xmlns:a16="http://schemas.microsoft.com/office/drawing/2014/main" id="{2BBCA2FF-2B83-4966-811C-E9FEEB77CBE4}"/>
              </a:ext>
            </a:extLst>
          </p:cNvPr>
          <p:cNvSpPr>
            <a:spLocks noGrp="1"/>
          </p:cNvSpPr>
          <p:nvPr>
            <p:ph type="body" sz="half" idx="16" hasCustomPrompt="1"/>
          </p:nvPr>
        </p:nvSpPr>
        <p:spPr>
          <a:xfrm>
            <a:off x="4924863"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2 Title</a:t>
            </a:r>
          </a:p>
        </p:txBody>
      </p:sp>
      <p:sp>
        <p:nvSpPr>
          <p:cNvPr id="36" name="Text Placeholder 3">
            <a:extLst>
              <a:ext uri="{FF2B5EF4-FFF2-40B4-BE49-F238E27FC236}">
                <a16:creationId xmlns:a16="http://schemas.microsoft.com/office/drawing/2014/main" id="{663E6488-61FD-4194-B014-22CF5050C2C7}"/>
              </a:ext>
            </a:extLst>
          </p:cNvPr>
          <p:cNvSpPr>
            <a:spLocks noGrp="1"/>
          </p:cNvSpPr>
          <p:nvPr>
            <p:ph type="body" sz="half" idx="17" hasCustomPrompt="1"/>
          </p:nvPr>
        </p:nvSpPr>
        <p:spPr>
          <a:xfrm>
            <a:off x="8463725" y="3092789"/>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3 Title</a:t>
            </a:r>
          </a:p>
        </p:txBody>
      </p:sp>
      <p:sp>
        <p:nvSpPr>
          <p:cNvPr id="37" name="Text Placeholder 3">
            <a:extLst>
              <a:ext uri="{FF2B5EF4-FFF2-40B4-BE49-F238E27FC236}">
                <a16:creationId xmlns:a16="http://schemas.microsoft.com/office/drawing/2014/main" id="{76A0643E-8E5C-4070-97FD-974351B1D00C}"/>
              </a:ext>
            </a:extLst>
          </p:cNvPr>
          <p:cNvSpPr>
            <a:spLocks noGrp="1"/>
          </p:cNvSpPr>
          <p:nvPr>
            <p:ph type="body" sz="half" idx="18" hasCustomPrompt="1"/>
          </p:nvPr>
        </p:nvSpPr>
        <p:spPr>
          <a:xfrm>
            <a:off x="1386001" y="5203994"/>
            <a:ext cx="3256674" cy="499493"/>
          </a:xfrm>
        </p:spPr>
        <p:txBody>
          <a:bodyPr>
            <a:normAutofit/>
          </a:bodyPr>
          <a:lstStyle>
            <a:lvl1pPr marL="0" indent="0">
              <a:buNone/>
              <a:defRPr lang="en-US" sz="2500" b="1" i="0" kern="1200" dirty="0" smtClean="0">
                <a:solidFill>
                  <a:schemeClr val="bg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4 Title</a:t>
            </a:r>
          </a:p>
        </p:txBody>
      </p:sp>
      <p:sp>
        <p:nvSpPr>
          <p:cNvPr id="38" name="Text Placeholder 3">
            <a:extLst>
              <a:ext uri="{FF2B5EF4-FFF2-40B4-BE49-F238E27FC236}">
                <a16:creationId xmlns:a16="http://schemas.microsoft.com/office/drawing/2014/main" id="{A4ECC130-379C-4A4E-AAC7-D84522D434E2}"/>
              </a:ext>
            </a:extLst>
          </p:cNvPr>
          <p:cNvSpPr>
            <a:spLocks noGrp="1"/>
          </p:cNvSpPr>
          <p:nvPr>
            <p:ph type="body" sz="half" idx="19" hasCustomPrompt="1"/>
          </p:nvPr>
        </p:nvSpPr>
        <p:spPr>
          <a:xfrm>
            <a:off x="4924863"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5 Title</a:t>
            </a:r>
          </a:p>
        </p:txBody>
      </p:sp>
      <p:sp>
        <p:nvSpPr>
          <p:cNvPr id="39" name="Text Placeholder 3">
            <a:extLst>
              <a:ext uri="{FF2B5EF4-FFF2-40B4-BE49-F238E27FC236}">
                <a16:creationId xmlns:a16="http://schemas.microsoft.com/office/drawing/2014/main" id="{C8C2920A-FB6F-4697-8CDD-0896EC262719}"/>
              </a:ext>
            </a:extLst>
          </p:cNvPr>
          <p:cNvSpPr>
            <a:spLocks noGrp="1"/>
          </p:cNvSpPr>
          <p:nvPr>
            <p:ph type="body" sz="half" idx="20" hasCustomPrompt="1"/>
          </p:nvPr>
        </p:nvSpPr>
        <p:spPr>
          <a:xfrm>
            <a:off x="8463725" y="5203994"/>
            <a:ext cx="3256674" cy="499493"/>
          </a:xfrm>
        </p:spPr>
        <p:txBody>
          <a:bodyPr>
            <a:normAutofit/>
          </a:bodyPr>
          <a:lstStyle>
            <a:lvl1pPr marL="0" indent="0">
              <a:buNone/>
              <a:defRPr lang="en-US" sz="2500" b="1"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Item 6 Title</a:t>
            </a:r>
          </a:p>
        </p:txBody>
      </p:sp>
      <p:sp>
        <p:nvSpPr>
          <p:cNvPr id="40" name="Text Placeholder 3">
            <a:extLst>
              <a:ext uri="{FF2B5EF4-FFF2-40B4-BE49-F238E27FC236}">
                <a16:creationId xmlns:a16="http://schemas.microsoft.com/office/drawing/2014/main" id="{F84CD40D-D65C-419A-B22F-5633C9254F52}"/>
              </a:ext>
            </a:extLst>
          </p:cNvPr>
          <p:cNvSpPr>
            <a:spLocks noGrp="1"/>
          </p:cNvSpPr>
          <p:nvPr>
            <p:ph type="body" sz="half" idx="21"/>
          </p:nvPr>
        </p:nvSpPr>
        <p:spPr>
          <a:xfrm>
            <a:off x="1386001" y="3516353"/>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1" name="Text Placeholder 3">
            <a:extLst>
              <a:ext uri="{FF2B5EF4-FFF2-40B4-BE49-F238E27FC236}">
                <a16:creationId xmlns:a16="http://schemas.microsoft.com/office/drawing/2014/main" id="{4902ECF4-C668-49EA-AD7B-E0B3332DE48A}"/>
              </a:ext>
            </a:extLst>
          </p:cNvPr>
          <p:cNvSpPr>
            <a:spLocks noGrp="1"/>
          </p:cNvSpPr>
          <p:nvPr>
            <p:ph type="body" sz="half" idx="22"/>
          </p:nvPr>
        </p:nvSpPr>
        <p:spPr>
          <a:xfrm>
            <a:off x="4924863" y="3516353"/>
            <a:ext cx="3256674" cy="499493"/>
          </a:xfrm>
        </p:spPr>
        <p:txBody>
          <a:bodyPr>
            <a:normAutofit/>
          </a:bodyPr>
          <a:lstStyle>
            <a:lvl1pPr marL="0" indent="0">
              <a:buNone/>
              <a:defRPr lang="en-US" sz="1600" i="0" kern="120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2" name="Text Placeholder 3">
            <a:extLst>
              <a:ext uri="{FF2B5EF4-FFF2-40B4-BE49-F238E27FC236}">
                <a16:creationId xmlns:a16="http://schemas.microsoft.com/office/drawing/2014/main" id="{648A6F22-3F59-4E0F-BAE5-9B7E0D16D33F}"/>
              </a:ext>
            </a:extLst>
          </p:cNvPr>
          <p:cNvSpPr>
            <a:spLocks noGrp="1"/>
          </p:cNvSpPr>
          <p:nvPr>
            <p:ph type="body" sz="half" idx="23"/>
          </p:nvPr>
        </p:nvSpPr>
        <p:spPr>
          <a:xfrm>
            <a:off x="8463725" y="3516353"/>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3" name="Text Placeholder 3">
            <a:extLst>
              <a:ext uri="{FF2B5EF4-FFF2-40B4-BE49-F238E27FC236}">
                <a16:creationId xmlns:a16="http://schemas.microsoft.com/office/drawing/2014/main" id="{5689CAE6-6963-412E-9DAD-B7B5AFC41DCF}"/>
              </a:ext>
            </a:extLst>
          </p:cNvPr>
          <p:cNvSpPr>
            <a:spLocks noGrp="1"/>
          </p:cNvSpPr>
          <p:nvPr>
            <p:ph type="body" sz="half" idx="24"/>
          </p:nvPr>
        </p:nvSpPr>
        <p:spPr>
          <a:xfrm>
            <a:off x="1386001" y="5627558"/>
            <a:ext cx="3256674" cy="499493"/>
          </a:xfrm>
        </p:spPr>
        <p:txBody>
          <a:bodyPr>
            <a:normAutofit/>
          </a:bodyPr>
          <a:lstStyle>
            <a:lvl1pPr marL="0" indent="0">
              <a:buNone/>
              <a:defRPr lang="en-US" sz="1600" i="0" kern="1200" dirty="0" smtClean="0">
                <a:solidFill>
                  <a:schemeClr val="tx1">
                    <a:lumMod val="75000"/>
                    <a:lumOff val="25000"/>
                  </a:schemeClr>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4" name="Text Placeholder 3">
            <a:extLst>
              <a:ext uri="{FF2B5EF4-FFF2-40B4-BE49-F238E27FC236}">
                <a16:creationId xmlns:a16="http://schemas.microsoft.com/office/drawing/2014/main" id="{98D9757D-1411-42F4-AABD-CC173E4A038B}"/>
              </a:ext>
            </a:extLst>
          </p:cNvPr>
          <p:cNvSpPr>
            <a:spLocks noGrp="1"/>
          </p:cNvSpPr>
          <p:nvPr>
            <p:ph type="body" sz="half" idx="25"/>
          </p:nvPr>
        </p:nvSpPr>
        <p:spPr>
          <a:xfrm>
            <a:off x="4924863"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5" name="Text Placeholder 3">
            <a:extLst>
              <a:ext uri="{FF2B5EF4-FFF2-40B4-BE49-F238E27FC236}">
                <a16:creationId xmlns:a16="http://schemas.microsoft.com/office/drawing/2014/main" id="{0590AA6E-50BC-4492-8B87-7D8D4A8A5E76}"/>
              </a:ext>
            </a:extLst>
          </p:cNvPr>
          <p:cNvSpPr>
            <a:spLocks noGrp="1"/>
          </p:cNvSpPr>
          <p:nvPr>
            <p:ph type="body" sz="half" idx="26"/>
          </p:nvPr>
        </p:nvSpPr>
        <p:spPr>
          <a:xfrm>
            <a:off x="8463725" y="5627558"/>
            <a:ext cx="3256674" cy="499493"/>
          </a:xfrm>
        </p:spPr>
        <p:txBody>
          <a:bodyPr>
            <a:normAutofit/>
          </a:bodyPr>
          <a:lstStyle>
            <a:lvl1pPr marL="0" indent="0">
              <a:buNone/>
              <a:defRPr lang="en-US" sz="1600" i="0" kern="1200" dirty="0" smtClean="0">
                <a:solidFill>
                  <a:schemeClr val="bg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lvl="0" indent="0" algn="l" defTabSz="914400" rtl="0" eaLnBrk="1" latinLnBrk="0" hangingPunct="1">
              <a:lnSpc>
                <a:spcPct val="100000"/>
              </a:lnSpc>
              <a:spcBef>
                <a:spcPts val="600"/>
              </a:spcBef>
              <a:buFont typeface="Arial" panose="020B0604020202020204" pitchFamily="34" charset="0"/>
              <a:buNone/>
            </a:pPr>
            <a:r>
              <a:rPr lang="en-US"/>
              <a:t>Click to edit Master text styles</a:t>
            </a:r>
          </a:p>
        </p:txBody>
      </p:sp>
      <p:sp>
        <p:nvSpPr>
          <p:cNvPr id="47" name="Picture Placeholder 46">
            <a:extLst>
              <a:ext uri="{FF2B5EF4-FFF2-40B4-BE49-F238E27FC236}">
                <a16:creationId xmlns:a16="http://schemas.microsoft.com/office/drawing/2014/main" id="{64786CCE-CCCC-4B2D-890D-9D719713DB79}"/>
              </a:ext>
            </a:extLst>
          </p:cNvPr>
          <p:cNvSpPr>
            <a:spLocks noGrp="1"/>
          </p:cNvSpPr>
          <p:nvPr>
            <p:ph type="pic" sz="quarter" idx="27"/>
          </p:nvPr>
        </p:nvSpPr>
        <p:spPr>
          <a:xfrm>
            <a:off x="1498434" y="2215180"/>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8" name="Picture Placeholder 46">
            <a:extLst>
              <a:ext uri="{FF2B5EF4-FFF2-40B4-BE49-F238E27FC236}">
                <a16:creationId xmlns:a16="http://schemas.microsoft.com/office/drawing/2014/main" id="{EB08972C-68CE-41CC-9351-3DD741E53936}"/>
              </a:ext>
            </a:extLst>
          </p:cNvPr>
          <p:cNvSpPr>
            <a:spLocks noGrp="1"/>
          </p:cNvSpPr>
          <p:nvPr>
            <p:ph type="pic" sz="quarter" idx="28"/>
          </p:nvPr>
        </p:nvSpPr>
        <p:spPr>
          <a:xfrm>
            <a:off x="503374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49" name="Picture Placeholder 46">
            <a:extLst>
              <a:ext uri="{FF2B5EF4-FFF2-40B4-BE49-F238E27FC236}">
                <a16:creationId xmlns:a16="http://schemas.microsoft.com/office/drawing/2014/main" id="{6347D157-8108-4656-88F3-59B693C47F9B}"/>
              </a:ext>
            </a:extLst>
          </p:cNvPr>
          <p:cNvSpPr>
            <a:spLocks noGrp="1"/>
          </p:cNvSpPr>
          <p:nvPr>
            <p:ph type="pic" sz="quarter" idx="29"/>
          </p:nvPr>
        </p:nvSpPr>
        <p:spPr>
          <a:xfrm>
            <a:off x="8569054" y="2215180"/>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0" name="Picture Placeholder 46">
            <a:extLst>
              <a:ext uri="{FF2B5EF4-FFF2-40B4-BE49-F238E27FC236}">
                <a16:creationId xmlns:a16="http://schemas.microsoft.com/office/drawing/2014/main" id="{B4548244-F89A-4EA8-9DB4-056E45B2FDF5}"/>
              </a:ext>
            </a:extLst>
          </p:cNvPr>
          <p:cNvSpPr>
            <a:spLocks noGrp="1"/>
          </p:cNvSpPr>
          <p:nvPr>
            <p:ph type="pic" sz="quarter" idx="30"/>
          </p:nvPr>
        </p:nvSpPr>
        <p:spPr>
          <a:xfrm>
            <a:off x="1498434" y="4347291"/>
            <a:ext cx="867600" cy="868680"/>
          </a:xfrm>
          <a:prstGeom prst="ellipse">
            <a:avLst/>
          </a:prstGeom>
          <a:ln w="19050">
            <a:gradFill flip="none" rotWithShape="1">
              <a:gsLst>
                <a:gs pos="0">
                  <a:schemeClr val="bg2"/>
                </a:gs>
                <a:gs pos="100000">
                  <a:schemeClr val="accent1"/>
                </a:gs>
              </a:gsLst>
              <a:lin ang="0" scaled="1"/>
              <a:tileRect/>
            </a:gra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1" name="Picture Placeholder 46">
            <a:extLst>
              <a:ext uri="{FF2B5EF4-FFF2-40B4-BE49-F238E27FC236}">
                <a16:creationId xmlns:a16="http://schemas.microsoft.com/office/drawing/2014/main" id="{6B46EEEA-383D-42CD-ABFC-86BD330E07A0}"/>
              </a:ext>
            </a:extLst>
          </p:cNvPr>
          <p:cNvSpPr>
            <a:spLocks noGrp="1"/>
          </p:cNvSpPr>
          <p:nvPr>
            <p:ph type="pic" sz="quarter" idx="31"/>
          </p:nvPr>
        </p:nvSpPr>
        <p:spPr>
          <a:xfrm>
            <a:off x="503374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2" name="Picture Placeholder 46">
            <a:extLst>
              <a:ext uri="{FF2B5EF4-FFF2-40B4-BE49-F238E27FC236}">
                <a16:creationId xmlns:a16="http://schemas.microsoft.com/office/drawing/2014/main" id="{DF75483C-CE05-4E90-8A93-D04244423927}"/>
              </a:ext>
            </a:extLst>
          </p:cNvPr>
          <p:cNvSpPr>
            <a:spLocks noGrp="1"/>
          </p:cNvSpPr>
          <p:nvPr>
            <p:ph type="pic" sz="quarter" idx="32"/>
          </p:nvPr>
        </p:nvSpPr>
        <p:spPr>
          <a:xfrm>
            <a:off x="8569054" y="4347291"/>
            <a:ext cx="867600" cy="868680"/>
          </a:xfrm>
          <a:prstGeom prst="ellipse">
            <a:avLst/>
          </a:prstGeom>
          <a:ln w="19050">
            <a:solidFill>
              <a:schemeClr val="tx2"/>
            </a:solidFill>
          </a:ln>
        </p:spPr>
        <p:txBody>
          <a:bodyPr anchor="ctr" anchorCtr="0">
            <a:normAutofit/>
          </a:bodyPr>
          <a:lstStyle>
            <a:lvl1pPr marL="0" indent="0" algn="ctr">
              <a:buNone/>
              <a:defRPr sz="1200">
                <a:solidFill>
                  <a:schemeClr val="bg1"/>
                </a:solidFill>
              </a:defRPr>
            </a:lvl1pPr>
          </a:lstStyle>
          <a:p>
            <a:r>
              <a:rPr lang="en-US"/>
              <a:t>Click icon to add picture</a:t>
            </a:r>
            <a:endParaRPr lang="en-US" dirty="0"/>
          </a:p>
        </p:txBody>
      </p:sp>
      <p:sp>
        <p:nvSpPr>
          <p:cNvPr id="54" name="Rectangle 53">
            <a:extLst>
              <a:ext uri="{FF2B5EF4-FFF2-40B4-BE49-F238E27FC236}">
                <a16:creationId xmlns:a16="http://schemas.microsoft.com/office/drawing/2014/main" id="{1C2768A5-0309-41B3-94FB-AA3A2FCB638E}"/>
              </a:ext>
            </a:extLst>
          </p:cNvPr>
          <p:cNvSpPr/>
          <p:nvPr userDrawn="1"/>
        </p:nvSpPr>
        <p:spPr>
          <a:xfrm>
            <a:off x="1285167" y="871728"/>
            <a:ext cx="72000" cy="93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9206215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85FB182-4CCC-45D7-A2A4-A593CA00EB54}"/>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8E2AFE-9147-47F3-ADFE-AD251E989D20}"/>
              </a:ext>
            </a:extLst>
          </p:cNvPr>
          <p:cNvSpPr>
            <a:spLocks noGrp="1"/>
          </p:cNvSpPr>
          <p:nvPr>
            <p:ph type="title" hasCustomPrompt="1"/>
          </p:nvPr>
        </p:nvSpPr>
        <p:spPr>
          <a:xfrm>
            <a:off x="1814400" y="1144587"/>
            <a:ext cx="9395400" cy="1483413"/>
          </a:xfrm>
        </p:spPr>
        <p:txBody>
          <a:bodyPr>
            <a:noAutofit/>
          </a:bodyPr>
          <a:lstStyle>
            <a:lvl1pPr>
              <a:defRPr sz="5500"/>
            </a:lvl1pPr>
          </a:lstStyle>
          <a:p>
            <a:r>
              <a:rPr lang="en-US" dirty="0"/>
              <a:t>THANK</a:t>
            </a:r>
            <a:br>
              <a:rPr lang="en-US" dirty="0"/>
            </a:br>
            <a:r>
              <a:rPr lang="en-US" dirty="0"/>
              <a:t>YOU!</a:t>
            </a:r>
          </a:p>
        </p:txBody>
      </p:sp>
      <p:sp>
        <p:nvSpPr>
          <p:cNvPr id="4" name="Date Placeholder 3">
            <a:extLst>
              <a:ext uri="{FF2B5EF4-FFF2-40B4-BE49-F238E27FC236}">
                <a16:creationId xmlns:a16="http://schemas.microsoft.com/office/drawing/2014/main" id="{59B46BDE-7853-435A-80A6-D25940D17A54}"/>
              </a:ext>
            </a:extLst>
          </p:cNvPr>
          <p:cNvSpPr>
            <a:spLocks noGrp="1"/>
          </p:cNvSpPr>
          <p:nvPr>
            <p:ph type="dt" sz="half" idx="10"/>
          </p:nvPr>
        </p:nvSpPr>
        <p:spPr/>
        <p:txBody>
          <a:bodyPr/>
          <a:lstStyle/>
          <a:p>
            <a:fld id="{11D0F1A0-84E6-4AA0-9183-7CA10A278BD9}" type="datetime1">
              <a:rPr lang="en-US" smtClean="0"/>
              <a:t>12/9/2024</a:t>
            </a:fld>
            <a:endParaRPr lang="en-US" dirty="0"/>
          </a:p>
        </p:txBody>
      </p:sp>
      <p:sp>
        <p:nvSpPr>
          <p:cNvPr id="5" name="Footer Placeholder 4">
            <a:extLst>
              <a:ext uri="{FF2B5EF4-FFF2-40B4-BE49-F238E27FC236}">
                <a16:creationId xmlns:a16="http://schemas.microsoft.com/office/drawing/2014/main" id="{B4C83E82-A916-403C-8BE8-252132A9420A}"/>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1C7F2326-238E-4FE6-8842-680DE4A0432D}"/>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8B9D0891-2A9E-4F35-82BE-7966AECBB0F1}"/>
              </a:ext>
            </a:extLst>
          </p:cNvPr>
          <p:cNvSpPr/>
          <p:nvPr userDrawn="1"/>
        </p:nvSpPr>
        <p:spPr>
          <a:xfrm>
            <a:off x="1379621" y="0"/>
            <a:ext cx="144000"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ubtitle 2">
            <a:extLst>
              <a:ext uri="{FF2B5EF4-FFF2-40B4-BE49-F238E27FC236}">
                <a16:creationId xmlns:a16="http://schemas.microsoft.com/office/drawing/2014/main" id="{E52F6420-3AFC-4D7F-A45D-56EA5EFC0D18}"/>
              </a:ext>
            </a:extLst>
          </p:cNvPr>
          <p:cNvSpPr>
            <a:spLocks noGrp="1"/>
          </p:cNvSpPr>
          <p:nvPr>
            <p:ph type="subTitle" idx="13" hasCustomPrompt="1"/>
          </p:nvPr>
        </p:nvSpPr>
        <p:spPr>
          <a:xfrm>
            <a:off x="1812758" y="3038688"/>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cxnSp>
        <p:nvCxnSpPr>
          <p:cNvPr id="11" name="Straight Connector 10">
            <a:extLst>
              <a:ext uri="{FF2B5EF4-FFF2-40B4-BE49-F238E27FC236}">
                <a16:creationId xmlns:a16="http://schemas.microsoft.com/office/drawing/2014/main" id="{2BC78E93-F6DF-44C7-A9BB-D035C397BFD5}"/>
              </a:ext>
            </a:extLst>
          </p:cNvPr>
          <p:cNvCxnSpPr/>
          <p:nvPr userDrawn="1"/>
        </p:nvCxnSpPr>
        <p:spPr>
          <a:xfrm>
            <a:off x="1957137" y="288364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7BFFD5-4519-4811-BDD2-3B0318780ACC}"/>
              </a:ext>
            </a:extLst>
          </p:cNvPr>
          <p:cNvCxnSpPr>
            <a:cxnSpLocks/>
          </p:cNvCxnSpPr>
          <p:nvPr userDrawn="1"/>
        </p:nvCxnSpPr>
        <p:spPr>
          <a:xfrm rot="16200000">
            <a:off x="10391274" y="6172200"/>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14">
            <a:extLst>
              <a:ext uri="{FF2B5EF4-FFF2-40B4-BE49-F238E27FC236}">
                <a16:creationId xmlns:a16="http://schemas.microsoft.com/office/drawing/2014/main" id="{A4E36001-6B54-4F6D-9532-965904F3C338}"/>
              </a:ext>
            </a:extLst>
          </p:cNvPr>
          <p:cNvSpPr>
            <a:spLocks noGrp="1"/>
          </p:cNvSpPr>
          <p:nvPr>
            <p:ph type="body" sz="quarter" idx="14" hasCustomPrompt="1"/>
          </p:nvPr>
        </p:nvSpPr>
        <p:spPr>
          <a:xfrm>
            <a:off x="9416048" y="5377580"/>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0585837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1" y="0"/>
            <a:ext cx="12191989"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522758"/>
            <a:ext cx="8807116" cy="2387600"/>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257226"/>
            <a:ext cx="9144000" cy="1397991"/>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7339F772-C659-4F6E-A95D-21349475745A}" type="datetime1">
              <a:rPr lang="en-US" smtClean="0"/>
              <a:t>12/9/2024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3438000"/>
            <a:ext cx="144000" cy="34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102179"/>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6200000">
            <a:off x="10391274" y="685801"/>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9416048" y="1006893"/>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534950568"/>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4251158"/>
            <a:ext cx="12192000" cy="2606842"/>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00332"/>
            <a:ext cx="8807116" cy="915873"/>
          </a:xfrm>
        </p:spPr>
        <p:txBody>
          <a:bodyPr anchor="b">
            <a:normAutofit/>
          </a:bodyPr>
          <a:lstStyle>
            <a:lvl1pPr algn="l">
              <a:defRPr sz="5500" b="1">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5963075"/>
            <a:ext cx="9144000" cy="601840"/>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553C389B-1365-4D57-8640-FE32C76A82BF}"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878000"/>
            <a:ext cx="144000" cy="19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08027"/>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F632EEF-732A-4DE7-BC5A-A86C31DB6F5A}"/>
              </a:ext>
            </a:extLst>
          </p:cNvPr>
          <p:cNvCxnSpPr>
            <a:cxnSpLocks/>
          </p:cNvCxnSpPr>
          <p:nvPr userDrawn="1"/>
        </p:nvCxnSpPr>
        <p:spPr>
          <a:xfrm rot="16200000">
            <a:off x="10391274" y="685801"/>
            <a:ext cx="1371600"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C54CE062-7CDB-4AB7-B86E-461B22E7F450}"/>
              </a:ext>
            </a:extLst>
          </p:cNvPr>
          <p:cNvSpPr>
            <a:spLocks noGrp="1"/>
          </p:cNvSpPr>
          <p:nvPr>
            <p:ph type="body" sz="quarter" idx="14" hasCustomPrompt="1"/>
          </p:nvPr>
        </p:nvSpPr>
        <p:spPr>
          <a:xfrm>
            <a:off x="9416048" y="1006893"/>
            <a:ext cx="1460500" cy="481013"/>
          </a:xfrm>
        </p:spPr>
        <p:txBody>
          <a:bodyPr/>
          <a:lstStyle>
            <a:lvl1pPr marL="0" indent="0" algn="r">
              <a:buNone/>
              <a:defRPr lang="en-US" sz="3000" b="1" i="0" kern="1200" dirty="0">
                <a:solidFill>
                  <a:schemeClr val="bg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408363572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hank You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D61DF5-2BE6-40B6-97DF-A161EF9520AA}"/>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2413986"/>
            <a:ext cx="7107331" cy="1838643"/>
          </a:xfrm>
        </p:spPr>
        <p:txBody>
          <a:bodyPr anchor="b">
            <a:normAutofit/>
          </a:bodyPr>
          <a:lstStyle>
            <a:lvl1pPr algn="l">
              <a:defRPr sz="5500" b="1">
                <a:solidFill>
                  <a:schemeClr val="bg1"/>
                </a:solidFill>
              </a:defRPr>
            </a:lvl1pPr>
          </a:lstStyle>
          <a:p>
            <a:r>
              <a:rPr lang="en-US" dirty="0"/>
              <a:t>THANK</a:t>
            </a:r>
            <a:br>
              <a:rPr lang="en-US" dirty="0"/>
            </a:br>
            <a:r>
              <a:rPr lang="en-US" dirty="0"/>
              <a:t>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4599498"/>
            <a:ext cx="7107331" cy="966857"/>
          </a:xfrm>
        </p:spPr>
        <p:txBody>
          <a:bodyPr>
            <a:normAutofit/>
          </a:bodyPr>
          <a:lstStyle>
            <a:lvl1pPr marL="0" indent="0" algn="l">
              <a:buNone/>
              <a:defRPr sz="30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Lorem Ipsum</a:t>
            </a:r>
            <a:br>
              <a:rPr lang="en-US" dirty="0"/>
            </a:br>
            <a:r>
              <a:rPr lang="en-US" dirty="0"/>
              <a:t>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CF1BB306-77B6-40D8-8A71-1A24515FE48B}" type="datetime1">
              <a:rPr lang="en-US" smtClean="0"/>
              <a:t>12/9/2024</a:t>
            </a:fld>
            <a:endParaRPr lang="en-US" dirty="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2740862"/>
            <a:ext cx="144000" cy="128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4444451"/>
            <a:ext cx="93044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6E88EDA-C5A5-4C22-8CE4-5C7FDCF2E859}"/>
              </a:ext>
            </a:extLst>
          </p:cNvPr>
          <p:cNvCxnSpPr>
            <a:cxnSpLocks/>
          </p:cNvCxnSpPr>
          <p:nvPr userDrawn="1"/>
        </p:nvCxnSpPr>
        <p:spPr>
          <a:xfrm flipV="1">
            <a:off x="11077074" y="5622756"/>
            <a:ext cx="0" cy="9842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4">
            <a:extLst>
              <a:ext uri="{FF2B5EF4-FFF2-40B4-BE49-F238E27FC236}">
                <a16:creationId xmlns:a16="http://schemas.microsoft.com/office/drawing/2014/main" id="{1B98974C-AC7A-4E66-AE1A-DBA5F1A1D054}"/>
              </a:ext>
            </a:extLst>
          </p:cNvPr>
          <p:cNvSpPr>
            <a:spLocks noGrp="1"/>
          </p:cNvSpPr>
          <p:nvPr>
            <p:ph type="body" sz="quarter" idx="13" hasCustomPrompt="1"/>
          </p:nvPr>
        </p:nvSpPr>
        <p:spPr>
          <a:xfrm>
            <a:off x="9416048" y="5513936"/>
            <a:ext cx="1460500" cy="481013"/>
          </a:xfrm>
        </p:spPr>
        <p:txBody>
          <a:bodyPr/>
          <a:lstStyle>
            <a:lvl1pPr marL="0" indent="0" algn="r">
              <a:buNone/>
              <a:defRPr lang="en-US" sz="3000" b="1" i="0" kern="1200" dirty="0">
                <a:solidFill>
                  <a:schemeClr val="tx2"/>
                </a:solidFill>
                <a:latin typeface="+mn-lt"/>
                <a:ea typeface="+mn-ea"/>
                <a:cs typeface="+mn-cs"/>
              </a:defRPr>
            </a:lvl1pPr>
          </a:lstStyle>
          <a:p>
            <a:pPr lvl="0"/>
            <a:r>
              <a:rPr lang="en-US" dirty="0"/>
              <a:t>20XX</a:t>
            </a:r>
          </a:p>
        </p:txBody>
      </p:sp>
    </p:spTree>
    <p:extLst>
      <p:ext uri="{BB962C8B-B14F-4D97-AF65-F5344CB8AC3E}">
        <p14:creationId xmlns:p14="http://schemas.microsoft.com/office/powerpoint/2010/main" val="420273398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_Thank You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0"/>
            <a:ext cx="12192000" cy="4446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64500"/>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THANK YOU!</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43285"/>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646D3CFD-4D7A-41AC-A46D-B09F422513E8}"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lvl1pPr>
              <a:defRPr>
                <a:solidFill>
                  <a:schemeClr val="accent1"/>
                </a:solidFill>
              </a:defRPr>
            </a:lvl1p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lvl1pPr>
              <a:defRPr>
                <a:solidFill>
                  <a:schemeClr val="accent1"/>
                </a:solidFill>
              </a:defRPr>
            </a:lvl1pPr>
          </a:lstStyle>
          <a:p>
            <a:fld id="{95CBEC59-7FF9-4688-98DF-89832A0C9025}" type="slidenum">
              <a:rPr lang="en-US" noProof="0" smtClean="0"/>
              <a:pPr/>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cxnSp>
        <p:nvCxnSpPr>
          <p:cNvPr id="14" name="Straight Connector 13">
            <a:extLst>
              <a:ext uri="{FF2B5EF4-FFF2-40B4-BE49-F238E27FC236}">
                <a16:creationId xmlns:a16="http://schemas.microsoft.com/office/drawing/2014/main" id="{5475710E-5533-4BB2-A66B-352BB2B1F9CB}"/>
              </a:ext>
            </a:extLst>
          </p:cNvPr>
          <p:cNvCxnSpPr/>
          <p:nvPr userDrawn="1"/>
        </p:nvCxnSpPr>
        <p:spPr>
          <a:xfrm>
            <a:off x="1957137" y="5823067"/>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180325"/>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E6F6CA0-765E-484B-B9C2-16E6A4F4986D}"/>
              </a:ext>
            </a:extLst>
          </p:cNvPr>
          <p:cNvSpPr/>
          <p:nvPr userDrawn="1"/>
        </p:nvSpPr>
        <p:spPr>
          <a:xfrm>
            <a:off x="0" y="-1"/>
            <a:ext cx="12192000" cy="4464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a:extLst>
              <a:ext uri="{FF2B5EF4-FFF2-40B4-BE49-F238E27FC236}">
                <a16:creationId xmlns:a16="http://schemas.microsoft.com/office/drawing/2014/main" id="{A34FC0E2-CB24-439B-B95B-B8EF13A99E39}"/>
              </a:ext>
            </a:extLst>
          </p:cNvPr>
          <p:cNvSpPr>
            <a:spLocks noGrp="1"/>
          </p:cNvSpPr>
          <p:nvPr>
            <p:ph type="ctrTitle" hasCustomPrompt="1"/>
          </p:nvPr>
        </p:nvSpPr>
        <p:spPr>
          <a:xfrm>
            <a:off x="1812758" y="4785756"/>
            <a:ext cx="8807116" cy="915873"/>
          </a:xfrm>
        </p:spPr>
        <p:txBody>
          <a:bodyPr anchor="b">
            <a:normAutofit/>
          </a:bodyPr>
          <a:lstStyle>
            <a:lvl1pPr algn="l">
              <a:defRPr sz="5500" b="1">
                <a:gradFill>
                  <a:gsLst>
                    <a:gs pos="0">
                      <a:schemeClr val="bg2"/>
                    </a:gs>
                    <a:gs pos="100000">
                      <a:schemeClr val="accent1"/>
                    </a:gs>
                  </a:gsLst>
                  <a:lin ang="0" scaled="1"/>
                </a:gradFill>
              </a:defRPr>
            </a:lvl1pPr>
          </a:lstStyle>
          <a:p>
            <a:r>
              <a:rPr lang="en-US" noProof="0"/>
              <a:t>PRESENTATION TITLE</a:t>
            </a:r>
          </a:p>
        </p:txBody>
      </p:sp>
      <p:sp>
        <p:nvSpPr>
          <p:cNvPr id="3" name="Subtitle 2">
            <a:extLst>
              <a:ext uri="{FF2B5EF4-FFF2-40B4-BE49-F238E27FC236}">
                <a16:creationId xmlns:a16="http://schemas.microsoft.com/office/drawing/2014/main" id="{5530698B-AFFB-41C1-AFEB-59EFD036622B}"/>
              </a:ext>
            </a:extLst>
          </p:cNvPr>
          <p:cNvSpPr>
            <a:spLocks noGrp="1"/>
          </p:cNvSpPr>
          <p:nvPr>
            <p:ph type="subTitle" idx="1" hasCustomPrompt="1"/>
          </p:nvPr>
        </p:nvSpPr>
        <p:spPr>
          <a:xfrm>
            <a:off x="1812758" y="6050473"/>
            <a:ext cx="9144000" cy="601840"/>
          </a:xfrm>
        </p:spPr>
        <p:txBody>
          <a:bodyPr>
            <a:normAutofit/>
          </a:bodyPr>
          <a:lstStyle>
            <a:lvl1pPr marL="0" indent="0" algn="l">
              <a:buNone/>
              <a:defRPr sz="30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Lorem Ipsum Dolor</a:t>
            </a:r>
          </a:p>
        </p:txBody>
      </p:sp>
      <p:sp>
        <p:nvSpPr>
          <p:cNvPr id="4" name="Date Placeholder 3">
            <a:extLst>
              <a:ext uri="{FF2B5EF4-FFF2-40B4-BE49-F238E27FC236}">
                <a16:creationId xmlns:a16="http://schemas.microsoft.com/office/drawing/2014/main" id="{3B887B92-5889-454A-83C8-E0DE513D8F3F}"/>
              </a:ext>
            </a:extLst>
          </p:cNvPr>
          <p:cNvSpPr>
            <a:spLocks noGrp="1"/>
          </p:cNvSpPr>
          <p:nvPr>
            <p:ph type="dt" sz="half" idx="10"/>
          </p:nvPr>
        </p:nvSpPr>
        <p:spPr/>
        <p:txBody>
          <a:bodyPr/>
          <a:lstStyle/>
          <a:p>
            <a:fld id="{EB7FBC92-456B-42A9-BBF5-ADCA2050DDCF}" type="datetime1">
              <a:rPr lang="en-US" noProof="0" smtClean="0"/>
              <a:t>12/9/2024</a:t>
            </a:fld>
            <a:endParaRPr lang="en-US" noProof="0"/>
          </a:p>
        </p:txBody>
      </p:sp>
      <p:sp>
        <p:nvSpPr>
          <p:cNvPr id="5" name="Footer Placeholder 4">
            <a:extLst>
              <a:ext uri="{FF2B5EF4-FFF2-40B4-BE49-F238E27FC236}">
                <a16:creationId xmlns:a16="http://schemas.microsoft.com/office/drawing/2014/main" id="{0C53F66A-C669-4D83-A278-F325DE22EAC3}"/>
              </a:ext>
            </a:extLst>
          </p:cNvPr>
          <p:cNvSpPr>
            <a:spLocks noGrp="1"/>
          </p:cNvSpPr>
          <p:nvPr>
            <p:ph type="ftr" sz="quarter" idx="11"/>
          </p:nvPr>
        </p:nvSpPr>
        <p:spPr/>
        <p:txBody>
          <a:bodyPr/>
          <a:lstStyle/>
          <a:p>
            <a:r>
              <a:rPr lang="en-US" noProof="0"/>
              <a:t>Presentation Title</a:t>
            </a:r>
          </a:p>
        </p:txBody>
      </p:sp>
      <p:sp>
        <p:nvSpPr>
          <p:cNvPr id="6" name="Slide Number Placeholder 5">
            <a:extLst>
              <a:ext uri="{FF2B5EF4-FFF2-40B4-BE49-F238E27FC236}">
                <a16:creationId xmlns:a16="http://schemas.microsoft.com/office/drawing/2014/main" id="{690F6560-92FA-4E92-B73B-21E2BA87F6F7}"/>
              </a:ext>
            </a:extLst>
          </p:cNvPr>
          <p:cNvSpPr>
            <a:spLocks noGrp="1"/>
          </p:cNvSpPr>
          <p:nvPr>
            <p:ph type="sldNum" sz="quarter" idx="12"/>
          </p:nvPr>
        </p:nvSpPr>
        <p:spPr/>
        <p:txBody>
          <a:bodyPr/>
          <a:lstStyle/>
          <a:p>
            <a:fld id="{95CBEC59-7FF9-4688-98DF-89832A0C9025}" type="slidenum">
              <a:rPr lang="en-US" noProof="0" smtClean="0"/>
              <a:t>‹#›</a:t>
            </a:fld>
            <a:endParaRPr lang="en-US" noProof="0"/>
          </a:p>
        </p:txBody>
      </p:sp>
      <p:sp>
        <p:nvSpPr>
          <p:cNvPr id="10" name="Rectangle 9">
            <a:extLst>
              <a:ext uri="{FF2B5EF4-FFF2-40B4-BE49-F238E27FC236}">
                <a16:creationId xmlns:a16="http://schemas.microsoft.com/office/drawing/2014/main" id="{A0AFD9A3-66C4-4954-8678-720CFA24D244}"/>
              </a:ext>
            </a:extLst>
          </p:cNvPr>
          <p:cNvSpPr/>
          <p:nvPr userDrawn="1"/>
        </p:nvSpPr>
        <p:spPr>
          <a:xfrm>
            <a:off x="1379621" y="4950000"/>
            <a:ext cx="144000" cy="190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2" name="Straight Connector 11">
            <a:extLst>
              <a:ext uri="{FF2B5EF4-FFF2-40B4-BE49-F238E27FC236}">
                <a16:creationId xmlns:a16="http://schemas.microsoft.com/office/drawing/2014/main" id="{08240730-69E4-4798-8578-D648F7A2C4C9}"/>
              </a:ext>
            </a:extLst>
          </p:cNvPr>
          <p:cNvCxnSpPr/>
          <p:nvPr userDrawn="1"/>
        </p:nvCxnSpPr>
        <p:spPr>
          <a:xfrm>
            <a:off x="1957137" y="5882423"/>
            <a:ext cx="93044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84AF3E3-F20C-4D84-A158-6DFC09B69A91}"/>
              </a:ext>
            </a:extLst>
          </p:cNvPr>
          <p:cNvCxnSpPr>
            <a:cxnSpLocks/>
          </p:cNvCxnSpPr>
          <p:nvPr userDrawn="1"/>
        </p:nvCxnSpPr>
        <p:spPr>
          <a:xfrm rot="10800000">
            <a:off x="10820400" y="870003"/>
            <a:ext cx="137160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C32342D9-9DBE-4809-840C-62844DDC034F}"/>
              </a:ext>
            </a:extLst>
          </p:cNvPr>
          <p:cNvSpPr>
            <a:spLocks noGrp="1"/>
          </p:cNvSpPr>
          <p:nvPr>
            <p:ph type="body" sz="quarter" idx="13" hasCustomPrompt="1"/>
          </p:nvPr>
        </p:nvSpPr>
        <p:spPr>
          <a:xfrm>
            <a:off x="10668000" y="1005185"/>
            <a:ext cx="1460500" cy="481013"/>
          </a:xfrm>
        </p:spPr>
        <p:txBody>
          <a:bodyPr/>
          <a:lstStyle>
            <a:lvl1pPr marL="0" indent="0" algn="l">
              <a:buNone/>
              <a:defRPr lang="en-US" sz="3000" b="1" i="0" kern="1200" dirty="0">
                <a:solidFill>
                  <a:schemeClr val="tx2"/>
                </a:solidFill>
                <a:latin typeface="+mn-lt"/>
                <a:ea typeface="+mn-ea"/>
                <a:cs typeface="+mn-cs"/>
              </a:defRPr>
            </a:lvl1pPr>
          </a:lstStyle>
          <a:p>
            <a:pPr lvl="0"/>
            <a:r>
              <a:rPr lang="en-US" noProof="0"/>
              <a:t>20XX</a:t>
            </a:r>
          </a:p>
        </p:txBody>
      </p:sp>
    </p:spTree>
    <p:extLst>
      <p:ext uri="{BB962C8B-B14F-4D97-AF65-F5344CB8AC3E}">
        <p14:creationId xmlns:p14="http://schemas.microsoft.com/office/powerpoint/2010/main" val="986155949"/>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775165"/>
            <a:ext cx="9971158" cy="2427923"/>
          </a:xfrm>
        </p:spPr>
        <p:txBody>
          <a:bodyPr>
            <a:normAutofit/>
          </a:bodyPr>
          <a:lstStyle>
            <a:lvl1pPr marL="0" indent="0">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40F99D1-A115-46CA-B10A-279193A83BBC}"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810425"/>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5532437"/>
            <a:ext cx="12192000" cy="1325563"/>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929641" y="458919"/>
            <a:ext cx="9971159" cy="1325563"/>
          </a:xfrm>
        </p:spPr>
        <p:txBody>
          <a:bodyPr/>
          <a:lstStyle>
            <a:lvl1pPr>
              <a:defRPr>
                <a:gradFill>
                  <a:gsLst>
                    <a:gs pos="0">
                      <a:schemeClr val="bg2"/>
                    </a:gs>
                    <a:gs pos="100000">
                      <a:schemeClr val="accent1"/>
                    </a:gs>
                  </a:gsLst>
                  <a:lin ang="0" scaled="1"/>
                </a:gradFill>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929641" y="3133484"/>
            <a:ext cx="10515600" cy="2427923"/>
          </a:xfrm>
        </p:spPr>
        <p:txBody>
          <a:bodyPr>
            <a:normAutofit/>
          </a:bodyPr>
          <a:lstStyle>
            <a:lvl1pPr marL="0" indent="0">
              <a:lnSpc>
                <a:spcPct val="100000"/>
              </a:lnSpc>
              <a:spcBef>
                <a:spcPts val="600"/>
              </a:spcBef>
              <a:buNone/>
              <a:defRPr sz="1600" i="0">
                <a:solidFill>
                  <a:schemeClr val="tx1">
                    <a:lumMod val="75000"/>
                    <a:lumOff val="25000"/>
                  </a:schemeClr>
                </a:solidFill>
              </a:defRPr>
            </a:lvl1pPr>
            <a:lvl2pPr marL="457200" indent="0">
              <a:buNone/>
              <a:defRPr sz="1800" i="1">
                <a:solidFill>
                  <a:schemeClr val="tx1">
                    <a:lumMod val="75000"/>
                    <a:lumOff val="25000"/>
                  </a:schemeClr>
                </a:solidFill>
              </a:defRPr>
            </a:lvl2pPr>
            <a:lvl3pPr marL="914400" indent="0">
              <a:buNone/>
              <a:defRPr sz="1600" i="1">
                <a:solidFill>
                  <a:schemeClr val="tx1">
                    <a:lumMod val="75000"/>
                    <a:lumOff val="25000"/>
                  </a:schemeClr>
                </a:solidFill>
              </a:defRPr>
            </a:lvl3pPr>
            <a:lvl4pPr marL="1371600" indent="0">
              <a:buNone/>
              <a:defRPr sz="1400" i="1">
                <a:solidFill>
                  <a:schemeClr val="tx1">
                    <a:lumMod val="75000"/>
                    <a:lumOff val="25000"/>
                  </a:schemeClr>
                </a:solidFill>
              </a:defRPr>
            </a:lvl4pPr>
            <a:lvl5pPr marL="1828800" indent="0">
              <a:buNone/>
              <a:defRPr sz="1400" i="1">
                <a:solidFill>
                  <a:schemeClr val="tx1">
                    <a:lumMod val="75000"/>
                    <a:lumOff val="25000"/>
                  </a:schemeClr>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B00E1783-EEF8-44D1-A300-8D20A32BB2D3}"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687289" y="0"/>
            <a:ext cx="72000" cy="12710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068863" y="1528464"/>
            <a:ext cx="6309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929641" y="1669110"/>
            <a:ext cx="9971158" cy="692595"/>
          </a:xfrm>
        </p:spPr>
        <p:txBody>
          <a:bodyPr>
            <a:normAutofit/>
          </a:bodyPr>
          <a:lstStyle>
            <a:lvl1pPr marL="0" indent="0" algn="l">
              <a:buNone/>
              <a:defRPr sz="2500" b="1" i="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accent1"/>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33310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CF94AF4-4F78-4DA5-8571-FD66FFA6313D}"/>
              </a:ext>
            </a:extLst>
          </p:cNvPr>
          <p:cNvSpPr/>
          <p:nvPr userDrawn="1"/>
        </p:nvSpPr>
        <p:spPr>
          <a:xfrm>
            <a:off x="120000" y="117000"/>
            <a:ext cx="11952000" cy="6624000"/>
          </a:xfrm>
          <a:prstGeom prst="rect">
            <a:avLst/>
          </a:prstGeom>
          <a:gradFill flip="none" rotWithShape="1">
            <a:gsLst>
              <a:gs pos="0">
                <a:schemeClr val="bg2">
                  <a:alpha val="85000"/>
                </a:schemeClr>
              </a:gs>
              <a:gs pos="100000">
                <a:schemeClr val="accent1">
                  <a:alpha val="85000"/>
                </a:schemeClr>
              </a:gs>
            </a:gsLst>
            <a:lin ang="0" scaled="1"/>
            <a:tileRect/>
          </a:gradFill>
          <a:ln w="273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21" y="546844"/>
            <a:ext cx="8997738" cy="1325563"/>
          </a:xfrm>
        </p:spPr>
        <p:txBody>
          <a:bodyPr/>
          <a:lstStyle>
            <a:lvl1pPr>
              <a:defRPr/>
            </a:lvl1pPr>
          </a:lstStyle>
          <a:p>
            <a:r>
              <a:rPr lang="en-US" dirty="0"/>
              <a:t>CONTENT 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1527520" y="3581731"/>
            <a:ext cx="8997737" cy="2230464"/>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38E8C37E-76B3-4A0D-BCD1-C5A52A858D66}"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a:xfrm>
            <a:off x="590400" y="6159402"/>
            <a:ext cx="2788169"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8" y="244717"/>
            <a:ext cx="72000" cy="108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2" y="1616389"/>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20" y="1757035"/>
            <a:ext cx="8997737"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0938200" y="1341281"/>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0831016" y="1377655"/>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flipV="1">
            <a:off x="11663289" y="6300217"/>
            <a:ext cx="0" cy="31022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80265F1-E793-484F-ADC9-31450ADF8B0E}"/>
              </a:ext>
            </a:extLst>
          </p:cNvPr>
          <p:cNvCxnSpPr>
            <a:cxnSpLocks/>
          </p:cNvCxnSpPr>
          <p:nvPr userDrawn="1"/>
        </p:nvCxnSpPr>
        <p:spPr>
          <a:xfrm>
            <a:off x="256374" y="6168360"/>
            <a:ext cx="1508418"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668826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CC8FE21-4B79-46A0-A2D5-AA64AFC61971}"/>
              </a:ext>
            </a:extLst>
          </p:cNvPr>
          <p:cNvSpPr/>
          <p:nvPr userDrawn="1"/>
        </p:nvSpPr>
        <p:spPr>
          <a:xfrm>
            <a:off x="0" y="0"/>
            <a:ext cx="12192000" cy="6858000"/>
          </a:xfrm>
          <a:prstGeom prst="rect">
            <a:avLst/>
          </a:prstGeom>
          <a:gradFill flip="none" rotWithShape="1">
            <a:gsLst>
              <a:gs pos="0">
                <a:schemeClr val="bg2">
                  <a:alpha val="85000"/>
                </a:schemeClr>
              </a:gs>
              <a:gs pos="100000">
                <a:schemeClr val="accent1">
                  <a:alpha val="8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248368-1908-4FA2-8871-C97A5210E96D}"/>
              </a:ext>
            </a:extLst>
          </p:cNvPr>
          <p:cNvSpPr>
            <a:spLocks noGrp="1"/>
          </p:cNvSpPr>
          <p:nvPr>
            <p:ph type="title" hasCustomPrompt="1"/>
          </p:nvPr>
        </p:nvSpPr>
        <p:spPr>
          <a:xfrm>
            <a:off x="1527519" y="1443655"/>
            <a:ext cx="4143555" cy="1536580"/>
          </a:xfrm>
        </p:spPr>
        <p:txBody>
          <a:bodyPr/>
          <a:lstStyle>
            <a:lvl1pPr>
              <a:defRPr/>
            </a:lvl1pPr>
          </a:lstStyle>
          <a:p>
            <a:r>
              <a:rPr lang="en-US" dirty="0"/>
              <a:t>CONTENT</a:t>
            </a:r>
            <a:br>
              <a:rPr lang="en-US" dirty="0"/>
            </a:br>
            <a:r>
              <a:rPr lang="en-US" dirty="0"/>
              <a:t>SLIDE</a:t>
            </a:r>
          </a:p>
        </p:txBody>
      </p:sp>
      <p:sp>
        <p:nvSpPr>
          <p:cNvPr id="3" name="Content Placeholder 2">
            <a:extLst>
              <a:ext uri="{FF2B5EF4-FFF2-40B4-BE49-F238E27FC236}">
                <a16:creationId xmlns:a16="http://schemas.microsoft.com/office/drawing/2014/main" id="{CA18B931-E896-4471-A71A-819D3B682920}"/>
              </a:ext>
            </a:extLst>
          </p:cNvPr>
          <p:cNvSpPr>
            <a:spLocks noGrp="1"/>
          </p:cNvSpPr>
          <p:nvPr>
            <p:ph idx="1"/>
          </p:nvPr>
        </p:nvSpPr>
        <p:spPr>
          <a:xfrm>
            <a:off x="5871409" y="2588054"/>
            <a:ext cx="5228216" cy="3122935"/>
          </a:xfrm>
        </p:spPr>
        <p:txBody>
          <a:bodyPr>
            <a:normAutofit/>
          </a:bodyPr>
          <a:lstStyle>
            <a:lvl1pPr marL="0" indent="0">
              <a:lnSpc>
                <a:spcPct val="100000"/>
              </a:lnSpc>
              <a:spcBef>
                <a:spcPts val="600"/>
              </a:spcBef>
              <a:buNone/>
              <a:defRPr sz="1600" i="0">
                <a:solidFill>
                  <a:schemeClr val="bg1"/>
                </a:solidFill>
              </a:defRPr>
            </a:lvl1pPr>
            <a:lvl2pPr marL="457200" indent="0">
              <a:buNone/>
              <a:defRPr sz="1800" i="1">
                <a:solidFill>
                  <a:schemeClr val="bg1"/>
                </a:solidFill>
              </a:defRPr>
            </a:lvl2pPr>
            <a:lvl3pPr marL="914400" indent="0">
              <a:buNone/>
              <a:defRPr sz="1600" i="1">
                <a:solidFill>
                  <a:schemeClr val="bg1"/>
                </a:solidFill>
              </a:defRPr>
            </a:lvl3pPr>
            <a:lvl4pPr marL="1371600" indent="0">
              <a:buNone/>
              <a:defRPr sz="1400" i="1">
                <a:solidFill>
                  <a:schemeClr val="bg1"/>
                </a:solidFill>
              </a:defRPr>
            </a:lvl4pPr>
            <a:lvl5pPr marL="1828800" indent="0">
              <a:buNone/>
              <a:defRPr sz="1400" i="1">
                <a:solidFill>
                  <a:schemeClr val="bg1"/>
                </a:solidFill>
              </a:defRPr>
            </a:lvl5pPr>
          </a:lstStyle>
          <a:p>
            <a:pPr lvl="0"/>
            <a:r>
              <a:rPr lang="en-US"/>
              <a:t>Click to edit Master text styles</a:t>
            </a:r>
          </a:p>
        </p:txBody>
      </p:sp>
      <p:sp>
        <p:nvSpPr>
          <p:cNvPr id="4" name="Date Placeholder 3">
            <a:extLst>
              <a:ext uri="{FF2B5EF4-FFF2-40B4-BE49-F238E27FC236}">
                <a16:creationId xmlns:a16="http://schemas.microsoft.com/office/drawing/2014/main" id="{D269E74E-E12F-474D-8520-0AAEE930510D}"/>
              </a:ext>
            </a:extLst>
          </p:cNvPr>
          <p:cNvSpPr>
            <a:spLocks noGrp="1"/>
          </p:cNvSpPr>
          <p:nvPr>
            <p:ph type="dt" sz="half" idx="10"/>
          </p:nvPr>
        </p:nvSpPr>
        <p:spPr/>
        <p:txBody>
          <a:bodyPr/>
          <a:lstStyle/>
          <a:p>
            <a:fld id="{76D2C234-967A-4CF5-82BF-1AF9EBDCBA35}" type="datetime1">
              <a:rPr lang="en-US" smtClean="0"/>
              <a:t>12/9/2024</a:t>
            </a:fld>
            <a:endParaRPr lang="en-US" dirty="0"/>
          </a:p>
        </p:txBody>
      </p:sp>
      <p:sp>
        <p:nvSpPr>
          <p:cNvPr id="5" name="Footer Placeholder 4">
            <a:extLst>
              <a:ext uri="{FF2B5EF4-FFF2-40B4-BE49-F238E27FC236}">
                <a16:creationId xmlns:a16="http://schemas.microsoft.com/office/drawing/2014/main" id="{B9568C84-3A49-4E3F-B2E7-4CE5D636B8CB}"/>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980AB7-46B3-4911-A879-10A547487050}"/>
              </a:ext>
            </a:extLst>
          </p:cNvPr>
          <p:cNvSpPr>
            <a:spLocks noGrp="1"/>
          </p:cNvSpPr>
          <p:nvPr>
            <p:ph type="sldNum" sz="quarter" idx="12"/>
          </p:nvPr>
        </p:nvSpPr>
        <p:spPr/>
        <p:txBody>
          <a:bodyPr/>
          <a:lstStyle/>
          <a:p>
            <a:fld id="{95CBEC59-7FF9-4688-98DF-89832A0C9025}" type="slidenum">
              <a:rPr lang="en-US" smtClean="0"/>
              <a:t>‹#›</a:t>
            </a:fld>
            <a:endParaRPr lang="en-US" dirty="0"/>
          </a:p>
        </p:txBody>
      </p:sp>
      <p:sp>
        <p:nvSpPr>
          <p:cNvPr id="9" name="Rectangle 8">
            <a:extLst>
              <a:ext uri="{FF2B5EF4-FFF2-40B4-BE49-F238E27FC236}">
                <a16:creationId xmlns:a16="http://schemas.microsoft.com/office/drawing/2014/main" id="{56D751D1-0AE0-4B49-A19D-74CA71D2C096}"/>
              </a:ext>
            </a:extLst>
          </p:cNvPr>
          <p:cNvSpPr/>
          <p:nvPr userDrawn="1"/>
        </p:nvSpPr>
        <p:spPr>
          <a:xfrm>
            <a:off x="1285167" y="1684524"/>
            <a:ext cx="72000" cy="9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D4D4EAA8-8E55-45C3-BD00-531D549BB77D}"/>
              </a:ext>
            </a:extLst>
          </p:cNvPr>
          <p:cNvCxnSpPr/>
          <p:nvPr userDrawn="1"/>
        </p:nvCxnSpPr>
        <p:spPr>
          <a:xfrm>
            <a:off x="1666741" y="2882481"/>
            <a:ext cx="630936"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Subtitle 2">
            <a:extLst>
              <a:ext uri="{FF2B5EF4-FFF2-40B4-BE49-F238E27FC236}">
                <a16:creationId xmlns:a16="http://schemas.microsoft.com/office/drawing/2014/main" id="{126D1C29-9D03-4CB6-B17E-D7DC93295F21}"/>
              </a:ext>
            </a:extLst>
          </p:cNvPr>
          <p:cNvSpPr>
            <a:spLocks noGrp="1"/>
          </p:cNvSpPr>
          <p:nvPr>
            <p:ph type="subTitle" idx="13" hasCustomPrompt="1"/>
          </p:nvPr>
        </p:nvSpPr>
        <p:spPr>
          <a:xfrm>
            <a:off x="1527519" y="3023127"/>
            <a:ext cx="4143555" cy="692595"/>
          </a:xfrm>
        </p:spPr>
        <p:txBody>
          <a:bodyPr>
            <a:normAutofit/>
          </a:bodyPr>
          <a:lstStyle>
            <a:lvl1pPr marL="0" indent="0" algn="l">
              <a:buNone/>
              <a:defRPr sz="2500" b="1"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Slide Subtitle</a:t>
            </a:r>
          </a:p>
        </p:txBody>
      </p:sp>
      <p:cxnSp>
        <p:nvCxnSpPr>
          <p:cNvPr id="13" name="Straight Connector 12">
            <a:extLst>
              <a:ext uri="{FF2B5EF4-FFF2-40B4-BE49-F238E27FC236}">
                <a16:creationId xmlns:a16="http://schemas.microsoft.com/office/drawing/2014/main" id="{F83713E2-6BCF-4CEB-A9B2-A0F540060B9B}"/>
              </a:ext>
            </a:extLst>
          </p:cNvPr>
          <p:cNvCxnSpPr>
            <a:cxnSpLocks/>
          </p:cNvCxnSpPr>
          <p:nvPr userDrawn="1"/>
        </p:nvCxnSpPr>
        <p:spPr>
          <a:xfrm>
            <a:off x="11190767" y="800959"/>
            <a:ext cx="1001233" cy="0"/>
          </a:xfrm>
          <a:prstGeom prst="line">
            <a:avLst/>
          </a:prstGeom>
          <a:ln w="635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557CF87C-3640-450C-B0F1-EAD216661178}"/>
              </a:ext>
            </a:extLst>
          </p:cNvPr>
          <p:cNvSpPr>
            <a:spLocks noGrp="1"/>
          </p:cNvSpPr>
          <p:nvPr>
            <p:ph type="body" sz="quarter" idx="14" hasCustomPrompt="1"/>
          </p:nvPr>
        </p:nvSpPr>
        <p:spPr>
          <a:xfrm>
            <a:off x="11083583" y="837333"/>
            <a:ext cx="610772" cy="328893"/>
          </a:xfrm>
        </p:spPr>
        <p:txBody>
          <a:bodyPr>
            <a:normAutofit/>
          </a:bodyPr>
          <a:lstStyle>
            <a:lvl1pPr marL="0" indent="0" algn="l">
              <a:buNone/>
              <a:defRPr sz="1200" i="1">
                <a:solidFill>
                  <a:schemeClr val="tx2"/>
                </a:solidFill>
              </a:defRPr>
            </a:lvl1pPr>
          </a:lstStyle>
          <a:p>
            <a:pPr lvl="0"/>
            <a:r>
              <a:rPr lang="en-US" dirty="0"/>
              <a:t>20XX</a:t>
            </a:r>
          </a:p>
        </p:txBody>
      </p:sp>
      <p:cxnSp>
        <p:nvCxnSpPr>
          <p:cNvPr id="18" name="Straight Connector 17">
            <a:extLst>
              <a:ext uri="{FF2B5EF4-FFF2-40B4-BE49-F238E27FC236}">
                <a16:creationId xmlns:a16="http://schemas.microsoft.com/office/drawing/2014/main" id="{DB2A467A-5EC5-4E43-861E-F15D1E487F6D}"/>
              </a:ext>
            </a:extLst>
          </p:cNvPr>
          <p:cNvCxnSpPr>
            <a:cxnSpLocks/>
          </p:cNvCxnSpPr>
          <p:nvPr userDrawn="1"/>
        </p:nvCxnSpPr>
        <p:spPr>
          <a:xfrm>
            <a:off x="0" y="6168360"/>
            <a:ext cx="176479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FCDC761-E078-4116-B4FD-B0C88CDEB3DB}"/>
              </a:ext>
            </a:extLst>
          </p:cNvPr>
          <p:cNvCxnSpPr>
            <a:cxnSpLocks/>
          </p:cNvCxnSpPr>
          <p:nvPr userDrawn="1"/>
        </p:nvCxnSpPr>
        <p:spPr>
          <a:xfrm rot="16200000">
            <a:off x="11384397" y="6579108"/>
            <a:ext cx="557784"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3811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1" name="suction.wav"/>
          </p:stSnd>
        </p:sndAc>
      </p:transition>
    </mc:Choice>
    <mc:Fallback>
      <p:transition spd="slow">
        <p:fade/>
        <p:sndAc>
          <p:stSnd>
            <p:snd r:embed="rId1" name="suction.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1E1EAD-812A-4236-9F79-679D72C2B82D}"/>
              </a:ext>
            </a:extLst>
          </p:cNvPr>
          <p:cNvSpPr>
            <a:spLocks noGrp="1"/>
          </p:cNvSpPr>
          <p:nvPr>
            <p:ph type="ftr" sz="quarter" idx="3"/>
          </p:nvPr>
        </p:nvSpPr>
        <p:spPr>
          <a:xfrm>
            <a:off x="614873" y="6187538"/>
            <a:ext cx="3256673" cy="365125"/>
          </a:xfrm>
          <a:prstGeom prst="rect">
            <a:avLst/>
          </a:prstGeom>
        </p:spPr>
        <p:txBody>
          <a:bodyPr vert="horz" lIns="91440" tIns="45720" rIns="91440" bIns="45720" rtlCol="0" anchor="ctr"/>
          <a:lstStyle>
            <a:lvl1pPr algn="l">
              <a:defRPr sz="1200" i="1">
                <a:solidFill>
                  <a:schemeClr val="tx2"/>
                </a:solidFill>
              </a:defRPr>
            </a:lvl1pPr>
          </a:lstStyle>
          <a:p>
            <a:r>
              <a:rPr lang="en-US" dirty="0"/>
              <a:t>Presentation Title</a:t>
            </a:r>
          </a:p>
        </p:txBody>
      </p:sp>
      <p:sp>
        <p:nvSpPr>
          <p:cNvPr id="2" name="Title Placeholder 1">
            <a:extLst>
              <a:ext uri="{FF2B5EF4-FFF2-40B4-BE49-F238E27FC236}">
                <a16:creationId xmlns:a16="http://schemas.microsoft.com/office/drawing/2014/main" id="{65A38A25-0817-41BC-96A5-5012FE15C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A28A22-3D06-43EE-BD32-97F90FEA19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DAC635-0473-40DB-A82D-46D5F635BC1B}"/>
              </a:ext>
            </a:extLst>
          </p:cNvPr>
          <p:cNvSpPr>
            <a:spLocks noGrp="1"/>
          </p:cNvSpPr>
          <p:nvPr>
            <p:ph type="dt" sz="half" idx="2"/>
          </p:nvPr>
        </p:nvSpPr>
        <p:spPr>
          <a:xfrm>
            <a:off x="4724400" y="6187538"/>
            <a:ext cx="2743200" cy="365125"/>
          </a:xfrm>
          <a:prstGeom prst="rect">
            <a:avLst/>
          </a:prstGeom>
        </p:spPr>
        <p:txBody>
          <a:bodyPr vert="horz" lIns="91440" tIns="45720" rIns="91440" bIns="45720" rtlCol="0" anchor="ctr"/>
          <a:lstStyle>
            <a:lvl1pPr algn="l">
              <a:defRPr sz="1200" i="1">
                <a:solidFill>
                  <a:schemeClr val="tx2"/>
                </a:solidFill>
              </a:defRPr>
            </a:lvl1pPr>
          </a:lstStyle>
          <a:p>
            <a:fld id="{7E5F88F2-B164-4B6F-A4D1-FF377EA65B7F}" type="datetime1">
              <a:rPr lang="en-US" smtClean="0"/>
              <a:t>12/9/2024</a:t>
            </a:fld>
            <a:endParaRPr lang="en-US" dirty="0"/>
          </a:p>
        </p:txBody>
      </p:sp>
      <p:sp>
        <p:nvSpPr>
          <p:cNvPr id="6" name="Slide Number Placeholder 5">
            <a:extLst>
              <a:ext uri="{FF2B5EF4-FFF2-40B4-BE49-F238E27FC236}">
                <a16:creationId xmlns:a16="http://schemas.microsoft.com/office/drawing/2014/main" id="{2FBD12B9-96FA-4883-88FA-2071321A4391}"/>
              </a:ext>
            </a:extLst>
          </p:cNvPr>
          <p:cNvSpPr>
            <a:spLocks noGrp="1"/>
          </p:cNvSpPr>
          <p:nvPr>
            <p:ph type="sldNum" sz="quarter" idx="4"/>
          </p:nvPr>
        </p:nvSpPr>
        <p:spPr>
          <a:xfrm>
            <a:off x="8849751" y="6187538"/>
            <a:ext cx="2743200" cy="365125"/>
          </a:xfrm>
          <a:prstGeom prst="rect">
            <a:avLst/>
          </a:prstGeom>
        </p:spPr>
        <p:txBody>
          <a:bodyPr vert="horz" lIns="91440" tIns="45720" rIns="91440" bIns="45720" rtlCol="0" anchor="ctr"/>
          <a:lstStyle>
            <a:lvl1pPr algn="r">
              <a:defRPr sz="1200" i="1">
                <a:solidFill>
                  <a:schemeClr val="tx2"/>
                </a:solidFill>
              </a:defRPr>
            </a:lvl1pPr>
          </a:lstStyle>
          <a:p>
            <a:fld id="{95CBEC59-7FF9-4688-98DF-89832A0C9025}" type="slidenum">
              <a:rPr lang="en-US" smtClean="0"/>
              <a:pPr/>
              <a:t>‹#›</a:t>
            </a:fld>
            <a:endParaRPr lang="en-US" dirty="0"/>
          </a:p>
        </p:txBody>
      </p:sp>
    </p:spTree>
    <p:extLst>
      <p:ext uri="{BB962C8B-B14F-4D97-AF65-F5344CB8AC3E}">
        <p14:creationId xmlns:p14="http://schemas.microsoft.com/office/powerpoint/2010/main" val="343597835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50" r:id="rId6"/>
    <p:sldLayoutId id="2147483663" r:id="rId7"/>
    <p:sldLayoutId id="2147483664" r:id="rId8"/>
    <p:sldLayoutId id="2147483665" r:id="rId9"/>
    <p:sldLayoutId id="2147483666" r:id="rId10"/>
    <p:sldLayoutId id="2147483651" r:id="rId11"/>
    <p:sldLayoutId id="2147483670" r:id="rId12"/>
    <p:sldLayoutId id="2147483667" r:id="rId13"/>
    <p:sldLayoutId id="2147483668" r:id="rId14"/>
    <p:sldLayoutId id="2147483671" r:id="rId15"/>
    <p:sldLayoutId id="2147483669" r:id="rId16"/>
    <p:sldLayoutId id="2147483653" r:id="rId17"/>
    <p:sldLayoutId id="2147483672" r:id="rId18"/>
    <p:sldLayoutId id="2147483673" r:id="rId19"/>
    <p:sldLayoutId id="2147483674" r:id="rId20"/>
    <p:sldLayoutId id="2147483676" r:id="rId21"/>
    <p:sldLayoutId id="2147483652" r:id="rId22"/>
    <p:sldLayoutId id="2147483677" r:id="rId23"/>
    <p:sldLayoutId id="2147483678" r:id="rId24"/>
    <p:sldLayoutId id="2147483679" r:id="rId25"/>
    <p:sldLayoutId id="2147483681" r:id="rId26"/>
    <p:sldLayoutId id="2147483654" r:id="rId27"/>
    <p:sldLayoutId id="2147483682" r:id="rId28"/>
    <p:sldLayoutId id="2147483683" r:id="rId29"/>
    <p:sldLayoutId id="2147483684" r:id="rId30"/>
    <p:sldLayoutId id="2147483685" r:id="rId31"/>
    <p:sldLayoutId id="2147483657" r:id="rId32"/>
    <p:sldLayoutId id="2147483686" r:id="rId33"/>
    <p:sldLayoutId id="2147483687" r:id="rId34"/>
    <p:sldLayoutId id="2147483688" r:id="rId35"/>
    <p:sldLayoutId id="2147483689" r:id="rId36"/>
    <p:sldLayoutId id="2147483656" r:id="rId37"/>
    <p:sldLayoutId id="2147483690" r:id="rId38"/>
    <p:sldLayoutId id="2147483691" r:id="rId39"/>
    <p:sldLayoutId id="2147483692" r:id="rId40"/>
    <p:sldLayoutId id="2147483697" r:id="rId41"/>
    <p:sldLayoutId id="2147483658" r:id="rId42"/>
    <p:sldLayoutId id="2147483693" r:id="rId43"/>
    <p:sldLayoutId id="2147483694" r:id="rId44"/>
    <p:sldLayoutId id="2147483695" r:id="rId45"/>
    <p:sldLayoutId id="2147483696" r:id="rId46"/>
  </p:sldLayoutIdLst>
  <mc:AlternateContent xmlns:mc="http://schemas.openxmlformats.org/markup-compatibility/2006">
    <mc:Choice xmlns:p14="http://schemas.microsoft.com/office/powerpoint/2010/main" Requires="p14">
      <p:transition spd="slow" p14:dur="2000">
        <p14:flythrough/>
        <p:sndAc>
          <p:stSnd>
            <p:snd r:embed="rId48" name="suction.wav"/>
          </p:stSnd>
        </p:sndAc>
      </p:transition>
    </mc:Choice>
    <mc:Fallback>
      <p:transition spd="slow">
        <p:fade/>
        <p:sndAc>
          <p:stSnd>
            <p:snd r:embed="rId48" name="suction.wav"/>
          </p:stSnd>
        </p:sndAc>
      </p:transition>
    </mc:Fallback>
  </mc:AlternateContent>
  <p:hf hdr="0" dt="0"/>
  <p:txStyles>
    <p:titleStyle>
      <a:lvl1pPr algn="l" defTabSz="914400" rtl="0" eaLnBrk="1" latinLnBrk="0" hangingPunct="1">
        <a:lnSpc>
          <a:spcPct val="90000"/>
        </a:lnSpc>
        <a:spcBef>
          <a:spcPct val="0"/>
        </a:spcBef>
        <a:buNone/>
        <a:defRPr sz="40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audio" Target="../media/audio1.wav"/><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hyperlink" Target="https://pxhere.com/en/photo/1188578"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hyperlink" Target="https://polaautumnando.blogspot.com/2021/08/computer-information-management.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www.allbusiness.com/4-keys-boosting-customer-retention-boosting-113450-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templates.rjuuc.edu.np/en/promotional-package-template.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pixabay.com/en/calculator-calculation-account-108539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www.sampletemplates.com/receipt-templates/travel-receipt.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www.rtcdirect.net/locations/lancaster/digital-printi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audio" Target="../media/audio1.wav"/><Relationship Id="rId1" Type="http://schemas.openxmlformats.org/officeDocument/2006/relationships/slideLayout" Target="../slideLayouts/slideLayout3.xml"/><Relationship Id="rId4" Type="http://schemas.openxmlformats.org/officeDocument/2006/relationships/hyperlink" Target="https://www.freepik.com/premium-ai-image/polygonal-dna-structure-blueprint-genetic-code-with-flying-debris-mesh-spheres-thin-line-elem_171334905.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energyresearch.ucf.edu/research/buildings-research/building-codes-and-standard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data.wingarc.com/what-is-python-4862"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audio" Target="../media/audio1.wav"/><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hyperlink" Target="https://www.dreamstime.com/visual-representation-neural-network-nodes-connections-represented-as-geometric-shapes-visual-representation-neural-image27333577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audio" Target="../media/audio1.wav"/><Relationship Id="rId1" Type="http://schemas.openxmlformats.org/officeDocument/2006/relationships/slideLayout" Target="../slideLayouts/slideLayout10.xml"/><Relationship Id="rId4" Type="http://schemas.openxmlformats.org/officeDocument/2006/relationships/hyperlink" Target="https://www.fredholidays.co.uk/blog/whats-europes-best-tourist-attrac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audio" Target="../media/audio1.wav"/><Relationship Id="rId1" Type="http://schemas.openxmlformats.org/officeDocument/2006/relationships/slideLayout" Target="../slideLayouts/slideLayout32.xml"/><Relationship Id="rId5" Type="http://schemas.openxmlformats.org/officeDocument/2006/relationships/image" Target="../media/image42.png"/><Relationship Id="rId4" Type="http://schemas.openxmlformats.org/officeDocument/2006/relationships/hyperlink" Target="https://www.dreamstime.com/visual-representation-neural-network-nodes-connections-represented-as-geometric-shapes-visual-representation-neural-image27333577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audio" Target="../media/audio1.wav"/><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audio" Target="../media/audio1.wav"/><Relationship Id="rId1" Type="http://schemas.openxmlformats.org/officeDocument/2006/relationships/slideLayout" Target="../slideLayouts/slideLayout4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audio" Target="../media/audio1.wav"/><Relationship Id="rId1" Type="http://schemas.openxmlformats.org/officeDocument/2006/relationships/slideLayout" Target="../slideLayouts/slideLayout13.xml"/><Relationship Id="rId4" Type="http://schemas.openxmlformats.org/officeDocument/2006/relationships/hyperlink" Target="https://healthtown.ca/technology-advancing-the-futur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audio" Target="../media/audio1.wav"/><Relationship Id="rId1" Type="http://schemas.openxmlformats.org/officeDocument/2006/relationships/slideLayout" Target="../slideLayouts/slideLayout22.xml"/><Relationship Id="rId6" Type="http://schemas.openxmlformats.org/officeDocument/2006/relationships/hyperlink" Target="https://newskillsacademy.com/blog/taking-online-travel-tourism-course-can-benefit-career-chances" TargetMode="External"/><Relationship Id="rId5" Type="http://schemas.openxmlformats.org/officeDocument/2006/relationships/image" Target="../media/image25.jpg"/><Relationship Id="rId4" Type="http://schemas.openxmlformats.org/officeDocument/2006/relationships/hyperlink" Target="https://tourismindustrycovid19.blogspot.com/2020/05/domestic-tourism-survival-mantra.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audio" Target="../media/audio1.wav"/><Relationship Id="rId1" Type="http://schemas.openxmlformats.org/officeDocument/2006/relationships/slideLayout" Target="../slideLayouts/slideLayout32.xml"/><Relationship Id="rId6" Type="http://schemas.openxmlformats.org/officeDocument/2006/relationships/hyperlink" Target="https://www.vecteezy.com/free-png/python-logo" TargetMode="External"/><Relationship Id="rId5" Type="http://schemas.openxmlformats.org/officeDocument/2006/relationships/image" Target="../media/image27.png"/><Relationship Id="rId4" Type="http://schemas.openxmlformats.org/officeDocument/2006/relationships/hyperlink" Target="https://zdblogs.zohocorp.com/creator/decode/visual-programming-languag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foxdie.pages.dev/pythonlearn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webpostingreviews.com/what-is-computer-graphic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hyperlink" Target="https://latam.kaspersky.com/blog/36c3-pdf-encryption/1784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A173-4917-43E5-B91C-3914C1A8D225}"/>
              </a:ext>
            </a:extLst>
          </p:cNvPr>
          <p:cNvSpPr>
            <a:spLocks noGrp="1"/>
          </p:cNvSpPr>
          <p:nvPr>
            <p:ph type="ctrTitle"/>
          </p:nvPr>
        </p:nvSpPr>
        <p:spPr>
          <a:xfrm>
            <a:off x="1812757" y="4700582"/>
            <a:ext cx="9597788" cy="915873"/>
          </a:xfrm>
        </p:spPr>
        <p:txBody>
          <a:bodyPr>
            <a:normAutofit/>
          </a:bodyPr>
          <a:lstStyle/>
          <a:p>
            <a:r>
              <a:rPr lang="en-US" dirty="0"/>
              <a:t>Travel Management System</a:t>
            </a:r>
          </a:p>
        </p:txBody>
      </p:sp>
      <p:sp>
        <p:nvSpPr>
          <p:cNvPr id="3" name="Subtitle 2">
            <a:extLst>
              <a:ext uri="{FF2B5EF4-FFF2-40B4-BE49-F238E27FC236}">
                <a16:creationId xmlns:a16="http://schemas.microsoft.com/office/drawing/2014/main" id="{D099D82B-F86A-4C04-9207-B25F53939FB6}"/>
              </a:ext>
            </a:extLst>
          </p:cNvPr>
          <p:cNvSpPr>
            <a:spLocks noGrp="1"/>
          </p:cNvSpPr>
          <p:nvPr>
            <p:ph type="subTitle" idx="1"/>
          </p:nvPr>
        </p:nvSpPr>
        <p:spPr/>
        <p:txBody>
          <a:bodyPr/>
          <a:lstStyle/>
          <a:p>
            <a:r>
              <a:rPr lang="en-US" dirty="0"/>
              <a:t>Python Programming Language In GUI</a:t>
            </a:r>
          </a:p>
        </p:txBody>
      </p:sp>
      <p:sp>
        <p:nvSpPr>
          <p:cNvPr id="7" name="Text Placeholder 6">
            <a:extLst>
              <a:ext uri="{FF2B5EF4-FFF2-40B4-BE49-F238E27FC236}">
                <a16:creationId xmlns:a16="http://schemas.microsoft.com/office/drawing/2014/main" id="{7F2E06D5-B4C7-85BB-04AE-BF501E5F71FD}"/>
              </a:ext>
            </a:extLst>
          </p:cNvPr>
          <p:cNvSpPr>
            <a:spLocks noGrp="1"/>
          </p:cNvSpPr>
          <p:nvPr>
            <p:ph type="body" sz="quarter" idx="14"/>
          </p:nvPr>
        </p:nvSpPr>
        <p:spPr>
          <a:xfrm>
            <a:off x="10490194" y="1099981"/>
            <a:ext cx="610772" cy="328893"/>
          </a:xfrm>
        </p:spPr>
        <p:txBody>
          <a:bodyPr>
            <a:normAutofit fontScale="47500" lnSpcReduction="20000"/>
          </a:bodyPr>
          <a:lstStyle/>
          <a:p>
            <a:r>
              <a:rPr lang="en-US" dirty="0"/>
              <a:t>2024</a:t>
            </a:r>
          </a:p>
        </p:txBody>
      </p:sp>
      <p:pic>
        <p:nvPicPr>
          <p:cNvPr id="8" name="Picture 7">
            <a:extLst>
              <a:ext uri="{FF2B5EF4-FFF2-40B4-BE49-F238E27FC236}">
                <a16:creationId xmlns:a16="http://schemas.microsoft.com/office/drawing/2014/main" id="{A7F8AA7B-70AB-B0D1-6BDB-509767677FA1}"/>
              </a:ext>
            </a:extLst>
          </p:cNvPr>
          <p:cNvPicPr>
            <a:picLocks noChangeAspect="1"/>
          </p:cNvPicPr>
          <p:nvPr/>
        </p:nvPicPr>
        <p:blipFill>
          <a:blip r:embed="rId5"/>
          <a:stretch>
            <a:fillRect/>
          </a:stretch>
        </p:blipFill>
        <p:spPr>
          <a:xfrm>
            <a:off x="120482" y="5282487"/>
            <a:ext cx="1182855" cy="1182855"/>
          </a:xfrm>
          <a:prstGeom prst="rect">
            <a:avLst/>
          </a:prstGeom>
        </p:spPr>
      </p:pic>
    </p:spTree>
    <p:extLst>
      <p:ext uri="{BB962C8B-B14F-4D97-AF65-F5344CB8AC3E}">
        <p14:creationId xmlns:p14="http://schemas.microsoft.com/office/powerpoint/2010/main" val="301306812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1A15DEB-C837-7A84-849A-2612A25F2E62}"/>
              </a:ext>
            </a:extLst>
          </p:cNvPr>
          <p:cNvSpPr>
            <a:spLocks noGrp="1"/>
          </p:cNvSpPr>
          <p:nvPr>
            <p:ph type="ctrTitle"/>
          </p:nvPr>
        </p:nvSpPr>
        <p:spPr/>
        <p:txBody>
          <a:bodyPr/>
          <a:lstStyle/>
          <a:p>
            <a:r>
              <a:rPr lang="en-US" dirty="0"/>
              <a:t>System Features</a:t>
            </a:r>
            <a:endParaRPr lang="en-IN" dirty="0"/>
          </a:p>
        </p:txBody>
      </p:sp>
      <p:sp>
        <p:nvSpPr>
          <p:cNvPr id="9" name="Subtitle 8">
            <a:extLst>
              <a:ext uri="{FF2B5EF4-FFF2-40B4-BE49-F238E27FC236}">
                <a16:creationId xmlns:a16="http://schemas.microsoft.com/office/drawing/2014/main" id="{000BCAE2-D9D7-5D91-BF23-532C5D4D50FA}"/>
              </a:ext>
            </a:extLst>
          </p:cNvPr>
          <p:cNvSpPr>
            <a:spLocks noGrp="1"/>
          </p:cNvSpPr>
          <p:nvPr>
            <p:ph type="subTitle" idx="1"/>
          </p:nvPr>
        </p:nvSpPr>
        <p:spPr/>
        <p:txBody>
          <a:bodyPr/>
          <a:lstStyle/>
          <a:p>
            <a:r>
              <a:rPr lang="en-IN" dirty="0"/>
              <a:t>Customer details input</a:t>
            </a:r>
          </a:p>
        </p:txBody>
      </p:sp>
      <p:sp>
        <p:nvSpPr>
          <p:cNvPr id="5" name="Slide Number Placeholder 4">
            <a:extLst>
              <a:ext uri="{FF2B5EF4-FFF2-40B4-BE49-F238E27FC236}">
                <a16:creationId xmlns:a16="http://schemas.microsoft.com/office/drawing/2014/main" id="{52E18F92-2940-42E2-4856-9FAC30533B6D}"/>
              </a:ext>
            </a:extLst>
          </p:cNvPr>
          <p:cNvSpPr>
            <a:spLocks noGrp="1"/>
          </p:cNvSpPr>
          <p:nvPr>
            <p:ph type="sldNum" sz="quarter" idx="12"/>
          </p:nvPr>
        </p:nvSpPr>
        <p:spPr/>
        <p:txBody>
          <a:bodyPr/>
          <a:lstStyle/>
          <a:p>
            <a:fld id="{95CBEC59-7FF9-4688-98DF-89832A0C9025}" type="slidenum">
              <a:rPr lang="en-US" smtClean="0"/>
              <a:t>10</a:t>
            </a:fld>
            <a:endParaRPr lang="en-US" dirty="0"/>
          </a:p>
        </p:txBody>
      </p:sp>
      <p:sp>
        <p:nvSpPr>
          <p:cNvPr id="10" name="Text Placeholder 9">
            <a:extLst>
              <a:ext uri="{FF2B5EF4-FFF2-40B4-BE49-F238E27FC236}">
                <a16:creationId xmlns:a16="http://schemas.microsoft.com/office/drawing/2014/main" id="{B5ADC5D4-7A47-1EE1-3384-8CC83F5B25B1}"/>
              </a:ext>
            </a:extLst>
          </p:cNvPr>
          <p:cNvSpPr>
            <a:spLocks noGrp="1"/>
          </p:cNvSpPr>
          <p:nvPr>
            <p:ph type="body" sz="quarter" idx="14"/>
          </p:nvPr>
        </p:nvSpPr>
        <p:spPr/>
        <p:txBody>
          <a:bodyPr>
            <a:normAutofit lnSpcReduction="10000"/>
          </a:bodyPr>
          <a:lstStyle/>
          <a:p>
            <a:r>
              <a:rPr lang="en-US" dirty="0"/>
              <a:t>2024</a:t>
            </a:r>
            <a:endParaRPr lang="en-IN" dirty="0"/>
          </a:p>
        </p:txBody>
      </p:sp>
    </p:spTree>
    <p:extLst>
      <p:ext uri="{BB962C8B-B14F-4D97-AF65-F5344CB8AC3E}">
        <p14:creationId xmlns:p14="http://schemas.microsoft.com/office/powerpoint/2010/main" val="11831763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F378EDF8-E587-7AE8-E7DC-2592C26C8F7D}"/>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BA28416-C239-E238-017D-C71829E9482A}"/>
              </a:ext>
            </a:extLst>
          </p:cNvPr>
          <p:cNvSpPr>
            <a:spLocks noGrp="1"/>
          </p:cNvSpPr>
          <p:nvPr>
            <p:ph idx="1"/>
          </p:nvPr>
        </p:nvSpPr>
        <p:spPr>
          <a:xfrm>
            <a:off x="929641" y="1668481"/>
            <a:ext cx="9971158" cy="4301215"/>
          </a:xfrm>
        </p:spPr>
        <p:txBody>
          <a:bodyPr>
            <a:normAutofit/>
          </a:bodyPr>
          <a:lstStyle/>
          <a:p>
            <a:pPr algn="just"/>
            <a:r>
              <a:rPr lang="en-US" sz="2400" dirty="0"/>
              <a:t>The code you provided is a comprehensive implementation of a Travel Management System using Tkinter in Python. It includes various features such as customer details input, travel package selection, cost calculation, and receipt generation. Below, I will highlight the sections of the code that specifically relate to customer details input and provide a brief explanation of how they work. The customer details input section of the Travel Management System is designed to be user-friendly and efficient. It allows users to enter their information easily, and the integration with other functionalities (like receipt generation and data resetting) enhances the overall usability of the application. You can further expand this section by adding more fields or improving validation as needed.</a:t>
            </a:r>
            <a:endParaRPr lang="en-IN" sz="2000" dirty="0"/>
          </a:p>
        </p:txBody>
      </p:sp>
      <p:sp>
        <p:nvSpPr>
          <p:cNvPr id="5" name="Footer Placeholder 4">
            <a:extLst>
              <a:ext uri="{FF2B5EF4-FFF2-40B4-BE49-F238E27FC236}">
                <a16:creationId xmlns:a16="http://schemas.microsoft.com/office/drawing/2014/main" id="{07CA9FA1-595C-A23E-6162-D16AA2941598}"/>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5371778E-9898-F0AD-92C4-6D74E796577B}"/>
              </a:ext>
            </a:extLst>
          </p:cNvPr>
          <p:cNvSpPr>
            <a:spLocks noGrp="1"/>
          </p:cNvSpPr>
          <p:nvPr>
            <p:ph type="sldNum" sz="quarter" idx="12"/>
          </p:nvPr>
        </p:nvSpPr>
        <p:spPr/>
        <p:txBody>
          <a:bodyPr/>
          <a:lstStyle/>
          <a:p>
            <a:fld id="{95CBEC59-7FF9-4688-98DF-89832A0C9025}" type="slidenum">
              <a:rPr lang="en-US" smtClean="0"/>
              <a:t>11</a:t>
            </a:fld>
            <a:endParaRPr lang="en-US" dirty="0"/>
          </a:p>
        </p:txBody>
      </p:sp>
      <p:sp>
        <p:nvSpPr>
          <p:cNvPr id="11" name="Text Placeholder 10">
            <a:extLst>
              <a:ext uri="{FF2B5EF4-FFF2-40B4-BE49-F238E27FC236}">
                <a16:creationId xmlns:a16="http://schemas.microsoft.com/office/drawing/2014/main" id="{C6E0170E-8E18-EC9F-8A00-58E22C2E7208}"/>
              </a:ext>
            </a:extLst>
          </p:cNvPr>
          <p:cNvSpPr>
            <a:spLocks noGrp="1"/>
          </p:cNvSpPr>
          <p:nvPr>
            <p:ph type="body" sz="quarter" idx="14"/>
          </p:nvPr>
        </p:nvSpPr>
        <p:spPr/>
        <p:txBody>
          <a:bodyPr/>
          <a:lstStyle/>
          <a:p>
            <a:r>
              <a:rPr lang="en-US" dirty="0"/>
              <a:t>2024</a:t>
            </a:r>
            <a:endParaRPr lang="en-IN" dirty="0"/>
          </a:p>
        </p:txBody>
      </p:sp>
    </p:spTree>
    <p:extLst>
      <p:ext uri="{BB962C8B-B14F-4D97-AF65-F5344CB8AC3E}">
        <p14:creationId xmlns:p14="http://schemas.microsoft.com/office/powerpoint/2010/main" val="361495870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17000" b="-17000"/>
          </a:stretch>
        </a:blipFill>
        <a:effectLst/>
      </p:bgPr>
    </p:bg>
    <p:spTree>
      <p:nvGrpSpPr>
        <p:cNvPr id="1" name="">
          <a:extLst>
            <a:ext uri="{FF2B5EF4-FFF2-40B4-BE49-F238E27FC236}">
              <a16:creationId xmlns:a16="http://schemas.microsoft.com/office/drawing/2014/main" id="{5FB23A5F-CDA9-F09F-699E-D78DFD9648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73186-7F3C-58FF-9BDC-96DF7CE4A8C8}"/>
              </a:ext>
            </a:extLst>
          </p:cNvPr>
          <p:cNvSpPr>
            <a:spLocks noGrp="1"/>
          </p:cNvSpPr>
          <p:nvPr>
            <p:ph type="title"/>
          </p:nvPr>
        </p:nvSpPr>
        <p:spPr/>
        <p:txBody>
          <a:bodyPr/>
          <a:lstStyle/>
          <a:p>
            <a:r>
              <a:rPr lang="en-US" dirty="0"/>
              <a:t>System Features</a:t>
            </a:r>
            <a:endParaRPr lang="en-IN" dirty="0"/>
          </a:p>
        </p:txBody>
      </p:sp>
      <p:sp>
        <p:nvSpPr>
          <p:cNvPr id="3" name="Content Placeholder 2">
            <a:extLst>
              <a:ext uri="{FF2B5EF4-FFF2-40B4-BE49-F238E27FC236}">
                <a16:creationId xmlns:a16="http://schemas.microsoft.com/office/drawing/2014/main" id="{678EE620-E70A-57A1-E0CA-29BE34AEE5D2}"/>
              </a:ext>
            </a:extLst>
          </p:cNvPr>
          <p:cNvSpPr>
            <a:spLocks noGrp="1"/>
          </p:cNvSpPr>
          <p:nvPr>
            <p:ph idx="1"/>
          </p:nvPr>
        </p:nvSpPr>
        <p:spPr>
          <a:xfrm>
            <a:off x="929641" y="2394047"/>
            <a:ext cx="9971158" cy="3452278"/>
          </a:xfrm>
        </p:spPr>
        <p:txBody>
          <a:bodyPr>
            <a:normAutofit fontScale="70000" lnSpcReduction="20000"/>
          </a:bodyPr>
          <a:lstStyle/>
          <a:p>
            <a:r>
              <a:rPr lang="en-US" sz="2800" dirty="0"/>
              <a:t>The provided code for the Travel Management System includes a feature for selecting travel packages and corresponding places. </a:t>
            </a:r>
          </a:p>
          <a:p>
            <a:pPr>
              <a:buFont typeface="Arial" panose="020B0604020202020204" pitchFamily="34" charset="0"/>
              <a:buChar char="•"/>
            </a:pPr>
            <a:r>
              <a:rPr lang="en-US" sz="2800" b="1" dirty="0">
                <a:solidFill>
                  <a:srgbClr val="002060"/>
                </a:solidFill>
              </a:rPr>
              <a:t>User -Friendly Interface: </a:t>
            </a:r>
            <a:r>
              <a:rPr lang="en-US" sz="2800" dirty="0"/>
              <a:t>The use of </a:t>
            </a:r>
            <a:r>
              <a:rPr lang="en-US" sz="2800" dirty="0" err="1"/>
              <a:t>ComboBoxes</a:t>
            </a:r>
            <a:r>
              <a:rPr lang="en-US" sz="2800" dirty="0"/>
              <a:t> for package and place selection makes it easy for users to navigate through options.</a:t>
            </a:r>
          </a:p>
          <a:p>
            <a:pPr>
              <a:buFont typeface="Arial" panose="020B0604020202020204" pitchFamily="34" charset="0"/>
              <a:buChar char="•"/>
            </a:pPr>
            <a:r>
              <a:rPr lang="en-US" sz="2900" b="1" dirty="0">
                <a:solidFill>
                  <a:srgbClr val="002060"/>
                </a:solidFill>
              </a:rPr>
              <a:t>Dynamic Updates: </a:t>
            </a:r>
            <a:r>
              <a:rPr lang="en-US" sz="2800" dirty="0"/>
              <a:t>The system dynamically updates available places based on the selected package, enhancing user experience.</a:t>
            </a:r>
          </a:p>
          <a:p>
            <a:pPr>
              <a:buFont typeface="Arial" panose="020B0604020202020204" pitchFamily="34" charset="0"/>
              <a:buChar char="•"/>
            </a:pPr>
            <a:r>
              <a:rPr lang="en-US" sz="2900" b="1" dirty="0">
                <a:solidFill>
                  <a:srgbClr val="002060"/>
                </a:solidFill>
              </a:rPr>
              <a:t>Cost Transparency: </a:t>
            </a:r>
            <a:r>
              <a:rPr lang="en-US" sz="2800" dirty="0"/>
              <a:t>The display of place prices allows users to see costs upfront, aiding in informed decision-making.</a:t>
            </a:r>
          </a:p>
          <a:p>
            <a:pPr>
              <a:buFont typeface="Arial" panose="020B0604020202020204" pitchFamily="34" charset="0"/>
              <a:buChar char="•"/>
            </a:pPr>
            <a:r>
              <a:rPr lang="en-US" sz="2900" b="1" dirty="0">
                <a:solidFill>
                  <a:srgbClr val="002060"/>
                </a:solidFill>
              </a:rPr>
              <a:t>Comprehensive Cost Calculation:</a:t>
            </a:r>
            <a:r>
              <a:rPr lang="en-US" sz="2800" dirty="0"/>
              <a:t> The integration of various factors (number of persons, selected services) into the total cost calculation ensures accurate pricing.</a:t>
            </a:r>
          </a:p>
          <a:p>
            <a:r>
              <a:rPr lang="en-US" sz="2800" dirty="0"/>
              <a:t>These features collectively create a robust travel package selection system that is both functional and user-friendly, making it easier for users to plan their trips effectively</a:t>
            </a:r>
          </a:p>
          <a:p>
            <a:pPr algn="just"/>
            <a:endParaRPr lang="en-US" sz="2400" dirty="0"/>
          </a:p>
        </p:txBody>
      </p:sp>
      <p:sp>
        <p:nvSpPr>
          <p:cNvPr id="4" name="Footer Placeholder 3">
            <a:extLst>
              <a:ext uri="{FF2B5EF4-FFF2-40B4-BE49-F238E27FC236}">
                <a16:creationId xmlns:a16="http://schemas.microsoft.com/office/drawing/2014/main" id="{B70226D6-CF69-3BC2-2D3F-2E77370A4C98}"/>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7186B31B-53FE-93D0-3BB1-B8545FECB8A8}"/>
              </a:ext>
            </a:extLst>
          </p:cNvPr>
          <p:cNvSpPr>
            <a:spLocks noGrp="1"/>
          </p:cNvSpPr>
          <p:nvPr>
            <p:ph type="sldNum" sz="quarter" idx="12"/>
          </p:nvPr>
        </p:nvSpPr>
        <p:spPr/>
        <p:txBody>
          <a:bodyPr/>
          <a:lstStyle/>
          <a:p>
            <a:fld id="{95CBEC59-7FF9-4688-98DF-89832A0C9025}" type="slidenum">
              <a:rPr lang="en-US" smtClean="0"/>
              <a:t>12</a:t>
            </a:fld>
            <a:endParaRPr lang="en-US" dirty="0"/>
          </a:p>
        </p:txBody>
      </p:sp>
      <p:sp>
        <p:nvSpPr>
          <p:cNvPr id="6" name="Subtitle 5">
            <a:extLst>
              <a:ext uri="{FF2B5EF4-FFF2-40B4-BE49-F238E27FC236}">
                <a16:creationId xmlns:a16="http://schemas.microsoft.com/office/drawing/2014/main" id="{A547B48F-DB01-0FBA-D224-446E253AB1D9}"/>
              </a:ext>
            </a:extLst>
          </p:cNvPr>
          <p:cNvSpPr>
            <a:spLocks noGrp="1"/>
          </p:cNvSpPr>
          <p:nvPr>
            <p:ph type="subTitle" idx="13"/>
          </p:nvPr>
        </p:nvSpPr>
        <p:spPr/>
        <p:txBody>
          <a:bodyPr/>
          <a:lstStyle/>
          <a:p>
            <a:r>
              <a:rPr lang="en-US" dirty="0"/>
              <a:t>Travel Package Selection</a:t>
            </a:r>
            <a:endParaRPr lang="en-IN" dirty="0"/>
          </a:p>
        </p:txBody>
      </p:sp>
      <p:sp>
        <p:nvSpPr>
          <p:cNvPr id="7" name="Text Placeholder 6">
            <a:extLst>
              <a:ext uri="{FF2B5EF4-FFF2-40B4-BE49-F238E27FC236}">
                <a16:creationId xmlns:a16="http://schemas.microsoft.com/office/drawing/2014/main" id="{11527CCE-1ABE-9C10-4A23-C5D73D80ABDE}"/>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77495673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D64C35AD-FCDA-B6D4-8B90-C677C4BCCC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DC758-383D-6295-B011-404BC714F40B}"/>
              </a:ext>
            </a:extLst>
          </p:cNvPr>
          <p:cNvSpPr>
            <a:spLocks noGrp="1"/>
          </p:cNvSpPr>
          <p:nvPr>
            <p:ph type="title"/>
          </p:nvPr>
        </p:nvSpPr>
        <p:spPr/>
        <p:txBody>
          <a:bodyPr/>
          <a:lstStyle/>
          <a:p>
            <a:r>
              <a:rPr lang="en-US" dirty="0"/>
              <a:t>System Features</a:t>
            </a:r>
            <a:endParaRPr lang="en-IN" dirty="0"/>
          </a:p>
        </p:txBody>
      </p:sp>
      <p:sp>
        <p:nvSpPr>
          <p:cNvPr id="3" name="Content Placeholder 2">
            <a:extLst>
              <a:ext uri="{FF2B5EF4-FFF2-40B4-BE49-F238E27FC236}">
                <a16:creationId xmlns:a16="http://schemas.microsoft.com/office/drawing/2014/main" id="{4DB09322-FCBC-5B3C-0AE8-0A9DB83B3D5E}"/>
              </a:ext>
            </a:extLst>
          </p:cNvPr>
          <p:cNvSpPr>
            <a:spLocks noGrp="1"/>
          </p:cNvSpPr>
          <p:nvPr>
            <p:ph idx="1"/>
          </p:nvPr>
        </p:nvSpPr>
        <p:spPr>
          <a:xfrm>
            <a:off x="929641" y="2221433"/>
            <a:ext cx="9971158" cy="3797506"/>
          </a:xfrm>
        </p:spPr>
        <p:txBody>
          <a:bodyPr>
            <a:normAutofit lnSpcReduction="10000"/>
          </a:bodyPr>
          <a:lstStyle/>
          <a:p>
            <a:pPr algn="just"/>
            <a:r>
              <a:rPr lang="en-US" dirty="0"/>
              <a:t>The total cost is calculated in real-time based on user selections, ensuring that users see accurate pricing as they make choices.</a:t>
            </a:r>
          </a:p>
          <a:p>
            <a:pPr algn="just"/>
            <a:r>
              <a:rPr lang="en-US" dirty="0"/>
              <a:t>The system retrieves base prices for selected places from the predefined dictionary, ensuring that the pricing is consistent and easily manageable.</a:t>
            </a:r>
          </a:p>
          <a:p>
            <a:pPr algn="just"/>
            <a:r>
              <a:rPr lang="en-US" dirty="0"/>
              <a:t>Users can select various additional services, and the system automatically includes their costs in the total calculation, providing flexibility in travel planning.</a:t>
            </a:r>
          </a:p>
          <a:p>
            <a:pPr algn="just"/>
            <a:r>
              <a:rPr lang="en-US" dirty="0"/>
              <a:t>The ability to input the number of persons allows for accurate group pricing, making it suitable for families or groups traveling together.</a:t>
            </a:r>
          </a:p>
          <a:p>
            <a:pPr algn="just"/>
            <a:r>
              <a:rPr lang="en-US" dirty="0"/>
              <a:t>The system calculates a 5% tax on the subtotal, ensuring that users are aware of the total cost they will incur, including taxes.</a:t>
            </a:r>
          </a:p>
          <a:p>
            <a:pPr algn="just"/>
            <a:r>
              <a:rPr lang="en-US" dirty="0"/>
              <a:t>The implementation includes checks to ensure that the number of persons is valid, preventing errors in cost calculations and enhancing user experience.</a:t>
            </a:r>
          </a:p>
          <a:p>
            <a:pPr algn="just"/>
            <a:r>
              <a:rPr lang="en-US" dirty="0"/>
              <a:t>The display of paid tax, subtotal, and total cost gives users a clear understanding of how their final price is derived, fostering trust in the system.</a:t>
            </a:r>
            <a:endParaRPr lang="en-US" sz="1400" dirty="0"/>
          </a:p>
        </p:txBody>
      </p:sp>
      <p:sp>
        <p:nvSpPr>
          <p:cNvPr id="4" name="Footer Placeholder 3">
            <a:extLst>
              <a:ext uri="{FF2B5EF4-FFF2-40B4-BE49-F238E27FC236}">
                <a16:creationId xmlns:a16="http://schemas.microsoft.com/office/drawing/2014/main" id="{EFF23C45-8E56-1C14-A1D6-648F0045269C}"/>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1D620E95-9992-AAEE-7AFD-7A9FD5074D3C}"/>
              </a:ext>
            </a:extLst>
          </p:cNvPr>
          <p:cNvSpPr>
            <a:spLocks noGrp="1"/>
          </p:cNvSpPr>
          <p:nvPr>
            <p:ph type="sldNum" sz="quarter" idx="12"/>
          </p:nvPr>
        </p:nvSpPr>
        <p:spPr/>
        <p:txBody>
          <a:bodyPr/>
          <a:lstStyle/>
          <a:p>
            <a:fld id="{95CBEC59-7FF9-4688-98DF-89832A0C9025}" type="slidenum">
              <a:rPr lang="en-US" smtClean="0"/>
              <a:t>13</a:t>
            </a:fld>
            <a:endParaRPr lang="en-US" dirty="0"/>
          </a:p>
        </p:txBody>
      </p:sp>
      <p:sp>
        <p:nvSpPr>
          <p:cNvPr id="6" name="Subtitle 5">
            <a:extLst>
              <a:ext uri="{FF2B5EF4-FFF2-40B4-BE49-F238E27FC236}">
                <a16:creationId xmlns:a16="http://schemas.microsoft.com/office/drawing/2014/main" id="{FB97CF49-29D3-66B1-D0C2-965AFA884041}"/>
              </a:ext>
            </a:extLst>
          </p:cNvPr>
          <p:cNvSpPr>
            <a:spLocks noGrp="1"/>
          </p:cNvSpPr>
          <p:nvPr>
            <p:ph type="subTitle" idx="13"/>
          </p:nvPr>
        </p:nvSpPr>
        <p:spPr/>
        <p:txBody>
          <a:bodyPr/>
          <a:lstStyle/>
          <a:p>
            <a:r>
              <a:rPr lang="en-US" dirty="0"/>
              <a:t>Cost Calculation</a:t>
            </a:r>
            <a:endParaRPr lang="en-IN" dirty="0"/>
          </a:p>
        </p:txBody>
      </p:sp>
      <p:sp>
        <p:nvSpPr>
          <p:cNvPr id="7" name="Text Placeholder 6">
            <a:extLst>
              <a:ext uri="{FF2B5EF4-FFF2-40B4-BE49-F238E27FC236}">
                <a16:creationId xmlns:a16="http://schemas.microsoft.com/office/drawing/2014/main" id="{DDD646C2-1032-5281-12F7-4F9CA038FDB6}"/>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353543722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3">
                                            <p:txEl>
                                              <p:pRg st="5" end="5"/>
                                            </p:txEl>
                                          </p:spTgt>
                                        </p:tgtEl>
                                        <p:attrNameLst>
                                          <p:attrName>style.visibility</p:attrName>
                                        </p:attrNameLst>
                                      </p:cBhvr>
                                      <p:to>
                                        <p:strVal val="visible"/>
                                      </p:to>
                                    </p:set>
                                    <p:anim calcmode="lin" valueType="num">
                                      <p:cBhvr>
                                        <p:cTn id="5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5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56" dur="500"/>
                                        <p:tgtEl>
                                          <p:spTgt spid="3">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3">
                                            <p:txEl>
                                              <p:pRg st="6" end="6"/>
                                            </p:txEl>
                                          </p:spTgt>
                                        </p:tgtEl>
                                        <p:attrNameLst>
                                          <p:attrName>style.visibility</p:attrName>
                                        </p:attrNameLst>
                                      </p:cBhvr>
                                      <p:to>
                                        <p:strVal val="visible"/>
                                      </p:to>
                                    </p:set>
                                    <p:anim calcmode="lin" valueType="num">
                                      <p:cBhvr>
                                        <p:cTn id="61"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62"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6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25A68E52-C552-A10D-D4A0-8A18E338B6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D3C6C-6D07-597D-5A24-3D499F3BFC8B}"/>
              </a:ext>
            </a:extLst>
          </p:cNvPr>
          <p:cNvSpPr>
            <a:spLocks noGrp="1"/>
          </p:cNvSpPr>
          <p:nvPr>
            <p:ph type="title"/>
          </p:nvPr>
        </p:nvSpPr>
        <p:spPr/>
        <p:txBody>
          <a:bodyPr/>
          <a:lstStyle/>
          <a:p>
            <a:r>
              <a:rPr lang="en-US" dirty="0"/>
              <a:t>System Features</a:t>
            </a:r>
            <a:endParaRPr lang="en-IN" dirty="0"/>
          </a:p>
        </p:txBody>
      </p:sp>
      <p:sp>
        <p:nvSpPr>
          <p:cNvPr id="3" name="Content Placeholder 2">
            <a:extLst>
              <a:ext uri="{FF2B5EF4-FFF2-40B4-BE49-F238E27FC236}">
                <a16:creationId xmlns:a16="http://schemas.microsoft.com/office/drawing/2014/main" id="{B586F8EA-DC72-0593-E01D-606082914670}"/>
              </a:ext>
            </a:extLst>
          </p:cNvPr>
          <p:cNvSpPr>
            <a:spLocks noGrp="1"/>
          </p:cNvSpPr>
          <p:nvPr>
            <p:ph idx="1"/>
          </p:nvPr>
        </p:nvSpPr>
        <p:spPr>
          <a:xfrm>
            <a:off x="929641" y="2221433"/>
            <a:ext cx="9971158" cy="3797506"/>
          </a:xfrm>
        </p:spPr>
        <p:txBody>
          <a:bodyPr>
            <a:normAutofit/>
          </a:bodyPr>
          <a:lstStyle/>
          <a:p>
            <a:pPr algn="just"/>
            <a:r>
              <a:rPr lang="en-US" sz="2000" dirty="0"/>
              <a:t>The receipt generation feature in the Travel Management System is designed to compile all relevant information about a user's travel booking into a formatted receipt. This receipt can be displayed on the screen and printed as a PDF file. Below are the key features of the receipt generation system, along with explanations of how they are implemented in the code.</a:t>
            </a:r>
          </a:p>
          <a:p>
            <a:pPr algn="just"/>
            <a:r>
              <a:rPr lang="en-US" sz="2000" dirty="0"/>
              <a:t>The receipt includes all relevant booking details, ensuring users have a complete record of their transaction.</a:t>
            </a:r>
          </a:p>
          <a:p>
            <a:pPr algn="just"/>
            <a:r>
              <a:rPr lang="en-US" sz="2000" dirty="0"/>
              <a:t>Each receipt has a unique reference number, aiding in tracking and management of bookings.</a:t>
            </a:r>
          </a:p>
          <a:p>
            <a:pPr algn="just"/>
            <a:r>
              <a:rPr lang="en-US" sz="2000" dirty="0"/>
              <a:t>The date of the order is automatically included, providing a clear record of when the booking was made.</a:t>
            </a:r>
          </a:p>
          <a:p>
            <a:pPr algn="just"/>
            <a:r>
              <a:rPr lang="en-US" sz="2000" dirty="0"/>
              <a:t>Users can save their receipt as a PDF, allowing for easy printing and storage.</a:t>
            </a:r>
            <a:endParaRPr lang="en-US" sz="1800" dirty="0"/>
          </a:p>
        </p:txBody>
      </p:sp>
      <p:sp>
        <p:nvSpPr>
          <p:cNvPr id="4" name="Footer Placeholder 3">
            <a:extLst>
              <a:ext uri="{FF2B5EF4-FFF2-40B4-BE49-F238E27FC236}">
                <a16:creationId xmlns:a16="http://schemas.microsoft.com/office/drawing/2014/main" id="{A54563F5-F582-8EC1-2540-0978ACBE9689}"/>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28E30E8D-62D4-E867-2D3B-01EC491DB191}"/>
              </a:ext>
            </a:extLst>
          </p:cNvPr>
          <p:cNvSpPr>
            <a:spLocks noGrp="1"/>
          </p:cNvSpPr>
          <p:nvPr>
            <p:ph type="sldNum" sz="quarter" idx="12"/>
          </p:nvPr>
        </p:nvSpPr>
        <p:spPr/>
        <p:txBody>
          <a:bodyPr/>
          <a:lstStyle/>
          <a:p>
            <a:fld id="{95CBEC59-7FF9-4688-98DF-89832A0C9025}" type="slidenum">
              <a:rPr lang="en-US" smtClean="0"/>
              <a:t>14</a:t>
            </a:fld>
            <a:endParaRPr lang="en-US" dirty="0"/>
          </a:p>
        </p:txBody>
      </p:sp>
      <p:sp>
        <p:nvSpPr>
          <p:cNvPr id="6" name="Subtitle 5">
            <a:extLst>
              <a:ext uri="{FF2B5EF4-FFF2-40B4-BE49-F238E27FC236}">
                <a16:creationId xmlns:a16="http://schemas.microsoft.com/office/drawing/2014/main" id="{10BC0B15-443D-178E-3285-A14027838EED}"/>
              </a:ext>
            </a:extLst>
          </p:cNvPr>
          <p:cNvSpPr>
            <a:spLocks noGrp="1"/>
          </p:cNvSpPr>
          <p:nvPr>
            <p:ph type="subTitle" idx="13"/>
          </p:nvPr>
        </p:nvSpPr>
        <p:spPr/>
        <p:txBody>
          <a:bodyPr/>
          <a:lstStyle/>
          <a:p>
            <a:r>
              <a:rPr lang="en-US" dirty="0"/>
              <a:t>Receipt Generation</a:t>
            </a:r>
            <a:endParaRPr lang="en-IN" dirty="0"/>
          </a:p>
        </p:txBody>
      </p:sp>
      <p:sp>
        <p:nvSpPr>
          <p:cNvPr id="7" name="Text Placeholder 6">
            <a:extLst>
              <a:ext uri="{FF2B5EF4-FFF2-40B4-BE49-F238E27FC236}">
                <a16:creationId xmlns:a16="http://schemas.microsoft.com/office/drawing/2014/main" id="{16896613-A5ED-E55D-8737-DCFDD6536278}"/>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2242059375"/>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p:cTn id="26"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 calcmode="lin" valueType="num">
                                      <p:cBhvr>
                                        <p:cTn id="33"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p:cTn id="40"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anim calcmode="lin" valueType="num">
                                      <p:cBhvr>
                                        <p:cTn id="47"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B3A60361-DF26-CAE5-8077-B1E1AFB47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5C7DDB-09F5-6A9F-64ED-476A56F2BDB9}"/>
              </a:ext>
            </a:extLst>
          </p:cNvPr>
          <p:cNvSpPr>
            <a:spLocks noGrp="1"/>
          </p:cNvSpPr>
          <p:nvPr>
            <p:ph type="title"/>
          </p:nvPr>
        </p:nvSpPr>
        <p:spPr/>
        <p:txBody>
          <a:bodyPr/>
          <a:lstStyle/>
          <a:p>
            <a:r>
              <a:rPr lang="en-US" dirty="0"/>
              <a:t>System Features</a:t>
            </a:r>
            <a:endParaRPr lang="en-IN" dirty="0"/>
          </a:p>
        </p:txBody>
      </p:sp>
      <p:sp>
        <p:nvSpPr>
          <p:cNvPr id="4" name="Footer Placeholder 3">
            <a:extLst>
              <a:ext uri="{FF2B5EF4-FFF2-40B4-BE49-F238E27FC236}">
                <a16:creationId xmlns:a16="http://schemas.microsoft.com/office/drawing/2014/main" id="{533991AF-CD0B-EE7D-CD26-C149D94C3CA2}"/>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726FA222-7B4F-D4BA-44AB-CB38FC007DE9}"/>
              </a:ext>
            </a:extLst>
          </p:cNvPr>
          <p:cNvSpPr>
            <a:spLocks noGrp="1"/>
          </p:cNvSpPr>
          <p:nvPr>
            <p:ph type="sldNum" sz="quarter" idx="12"/>
          </p:nvPr>
        </p:nvSpPr>
        <p:spPr/>
        <p:txBody>
          <a:bodyPr/>
          <a:lstStyle/>
          <a:p>
            <a:fld id="{95CBEC59-7FF9-4688-98DF-89832A0C9025}" type="slidenum">
              <a:rPr lang="en-US" smtClean="0"/>
              <a:t>15</a:t>
            </a:fld>
            <a:endParaRPr lang="en-US" dirty="0"/>
          </a:p>
        </p:txBody>
      </p:sp>
      <p:sp>
        <p:nvSpPr>
          <p:cNvPr id="6" name="Subtitle 5">
            <a:extLst>
              <a:ext uri="{FF2B5EF4-FFF2-40B4-BE49-F238E27FC236}">
                <a16:creationId xmlns:a16="http://schemas.microsoft.com/office/drawing/2014/main" id="{8C0BD8B0-07CC-2927-DE52-5E628F218682}"/>
              </a:ext>
            </a:extLst>
          </p:cNvPr>
          <p:cNvSpPr>
            <a:spLocks noGrp="1"/>
          </p:cNvSpPr>
          <p:nvPr>
            <p:ph type="subTitle" idx="13"/>
          </p:nvPr>
        </p:nvSpPr>
        <p:spPr/>
        <p:txBody>
          <a:bodyPr/>
          <a:lstStyle/>
          <a:p>
            <a:r>
              <a:rPr lang="en-US"/>
              <a:t>PDF </a:t>
            </a:r>
            <a:r>
              <a:rPr lang="en-US" dirty="0"/>
              <a:t>Printing Option</a:t>
            </a:r>
            <a:endParaRPr lang="en-IN" dirty="0"/>
          </a:p>
        </p:txBody>
      </p:sp>
      <p:sp>
        <p:nvSpPr>
          <p:cNvPr id="7" name="Text Placeholder 6">
            <a:extLst>
              <a:ext uri="{FF2B5EF4-FFF2-40B4-BE49-F238E27FC236}">
                <a16:creationId xmlns:a16="http://schemas.microsoft.com/office/drawing/2014/main" id="{BACB2BFB-EC1C-0AB1-2CF4-FDBA637CED2A}"/>
              </a:ext>
            </a:extLst>
          </p:cNvPr>
          <p:cNvSpPr>
            <a:spLocks noGrp="1"/>
          </p:cNvSpPr>
          <p:nvPr>
            <p:ph type="body" sz="quarter" idx="14"/>
          </p:nvPr>
        </p:nvSpPr>
        <p:spPr/>
        <p:txBody>
          <a:bodyPr/>
          <a:lstStyle/>
          <a:p>
            <a:r>
              <a:rPr lang="en-US" dirty="0"/>
              <a:t>2024</a:t>
            </a:r>
          </a:p>
        </p:txBody>
      </p:sp>
      <p:sp>
        <p:nvSpPr>
          <p:cNvPr id="83" name="Content Placeholder 82">
            <a:extLst>
              <a:ext uri="{FF2B5EF4-FFF2-40B4-BE49-F238E27FC236}">
                <a16:creationId xmlns:a16="http://schemas.microsoft.com/office/drawing/2014/main" id="{6986DCFF-18C2-185F-4BDD-59E9F9EB9FB9}"/>
              </a:ext>
            </a:extLst>
          </p:cNvPr>
          <p:cNvSpPr>
            <a:spLocks noGrp="1"/>
          </p:cNvSpPr>
          <p:nvPr>
            <p:ph idx="1"/>
          </p:nvPr>
        </p:nvSpPr>
        <p:spPr>
          <a:xfrm>
            <a:off x="929641" y="2145147"/>
            <a:ext cx="9971158" cy="3699062"/>
          </a:xfrm>
        </p:spPr>
        <p:txBody>
          <a:bodyPr>
            <a:normAutofit/>
          </a:bodyPr>
          <a:lstStyle/>
          <a:p>
            <a:pPr algn="just"/>
            <a:r>
              <a:rPr lang="en-US" sz="2000" dirty="0"/>
              <a:t>The PDF printing option in the Travel Management System allows users to save their travel booking receipt as a PDF file. This feature is essential for users who want a physical copy of their receipt or wish to store it digitally for future reference. Below, I will outline the key features of the PDF printing option, along with the relevant code implementation.</a:t>
            </a:r>
          </a:p>
          <a:p>
            <a:pPr algn="just"/>
            <a:r>
              <a:rPr lang="en-US" sz="2000" dirty="0"/>
              <a:t>Users are prompted to enter a filename for the PDF, allowing for easy organization of receipts.</a:t>
            </a:r>
          </a:p>
          <a:p>
            <a:pPr algn="just"/>
            <a:r>
              <a:rPr lang="en-US" sz="2000" dirty="0"/>
              <a:t>The </a:t>
            </a:r>
            <a:r>
              <a:rPr lang="en-US" sz="2000" b="1" dirty="0"/>
              <a:t>`</a:t>
            </a:r>
            <a:r>
              <a:rPr lang="en-US" sz="2000" b="1" dirty="0" err="1"/>
              <a:t>reportLab</a:t>
            </a:r>
            <a:r>
              <a:rPr lang="en-US" sz="2000" b="1" dirty="0"/>
              <a:t>` </a:t>
            </a:r>
            <a:r>
              <a:rPr lang="en-US" sz="2000" dirty="0"/>
              <a:t>library is used to create the PDF, ensuring high-quality output.</a:t>
            </a:r>
            <a:endParaRPr lang="en-US" sz="2000" b="1" dirty="0"/>
          </a:p>
          <a:p>
            <a:pPr algn="just"/>
            <a:r>
              <a:rPr lang="en-US" sz="2000" dirty="0"/>
              <a:t>All relevant information is included in the PDF, making it a complete record of the transaction.</a:t>
            </a:r>
          </a:p>
          <a:p>
            <a:pPr algn="just"/>
            <a:r>
              <a:rPr lang="en-US" sz="2000" dirty="0"/>
              <a:t>After saving the PDF, users receive a confirmation message, enhancing the user experience.</a:t>
            </a:r>
            <a:endParaRPr lang="en-IN" sz="2000" dirty="0"/>
          </a:p>
        </p:txBody>
      </p:sp>
    </p:spTree>
    <p:extLst>
      <p:ext uri="{BB962C8B-B14F-4D97-AF65-F5344CB8AC3E}">
        <p14:creationId xmlns:p14="http://schemas.microsoft.com/office/powerpoint/2010/main" val="131496009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3">
                                            <p:txEl>
                                              <p:pRg st="0" end="0"/>
                                            </p:txEl>
                                          </p:spTgt>
                                        </p:tgtEl>
                                        <p:attrNameLst>
                                          <p:attrName>style.visibility</p:attrName>
                                        </p:attrNameLst>
                                      </p:cBhvr>
                                      <p:to>
                                        <p:strVal val="visible"/>
                                      </p:to>
                                    </p:set>
                                    <p:anim calcmode="lin" valueType="num">
                                      <p:cBhvr>
                                        <p:cTn id="19"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8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83">
                                            <p:txEl>
                                              <p:pRg st="1" end="1"/>
                                            </p:txEl>
                                          </p:spTgt>
                                        </p:tgtEl>
                                        <p:attrNameLst>
                                          <p:attrName>style.visibility</p:attrName>
                                        </p:attrNameLst>
                                      </p:cBhvr>
                                      <p:to>
                                        <p:strVal val="visible"/>
                                      </p:to>
                                    </p:set>
                                    <p:anim calcmode="lin" valueType="num">
                                      <p:cBhvr>
                                        <p:cTn id="26" dur="500" fill="hold"/>
                                        <p:tgtEl>
                                          <p:spTgt spid="83">
                                            <p:txEl>
                                              <p:pRg st="1" end="1"/>
                                            </p:txEl>
                                          </p:spTgt>
                                        </p:tgtEl>
                                        <p:attrNameLst>
                                          <p:attrName>ppt_w</p:attrName>
                                        </p:attrNameLst>
                                      </p:cBhvr>
                                      <p:tavLst>
                                        <p:tav tm="0">
                                          <p:val>
                                            <p:fltVal val="0"/>
                                          </p:val>
                                        </p:tav>
                                        <p:tav tm="100000">
                                          <p:val>
                                            <p:strVal val="#ppt_w"/>
                                          </p:val>
                                        </p:tav>
                                      </p:tavLst>
                                    </p:anim>
                                    <p:anim calcmode="lin" valueType="num">
                                      <p:cBhvr>
                                        <p:cTn id="27" dur="500" fill="hold"/>
                                        <p:tgtEl>
                                          <p:spTgt spid="83">
                                            <p:txEl>
                                              <p:pRg st="1" end="1"/>
                                            </p:txEl>
                                          </p:spTgt>
                                        </p:tgtEl>
                                        <p:attrNameLst>
                                          <p:attrName>ppt_h</p:attrName>
                                        </p:attrNameLst>
                                      </p:cBhvr>
                                      <p:tavLst>
                                        <p:tav tm="0">
                                          <p:val>
                                            <p:fltVal val="0"/>
                                          </p:val>
                                        </p:tav>
                                        <p:tav tm="100000">
                                          <p:val>
                                            <p:strVal val="#ppt_h"/>
                                          </p:val>
                                        </p:tav>
                                      </p:tavLst>
                                    </p:anim>
                                    <p:animEffect transition="in" filter="fade">
                                      <p:cBhvr>
                                        <p:cTn id="28" dur="500"/>
                                        <p:tgtEl>
                                          <p:spTgt spid="83">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83">
                                            <p:txEl>
                                              <p:pRg st="2" end="2"/>
                                            </p:txEl>
                                          </p:spTgt>
                                        </p:tgtEl>
                                        <p:attrNameLst>
                                          <p:attrName>style.visibility</p:attrName>
                                        </p:attrNameLst>
                                      </p:cBhvr>
                                      <p:to>
                                        <p:strVal val="visible"/>
                                      </p:to>
                                    </p:set>
                                    <p:anim calcmode="lin" valueType="num">
                                      <p:cBhvr>
                                        <p:cTn id="33" dur="500" fill="hold"/>
                                        <p:tgtEl>
                                          <p:spTgt spid="83">
                                            <p:txEl>
                                              <p:pRg st="2" end="2"/>
                                            </p:txEl>
                                          </p:spTgt>
                                        </p:tgtEl>
                                        <p:attrNameLst>
                                          <p:attrName>ppt_w</p:attrName>
                                        </p:attrNameLst>
                                      </p:cBhvr>
                                      <p:tavLst>
                                        <p:tav tm="0">
                                          <p:val>
                                            <p:fltVal val="0"/>
                                          </p:val>
                                        </p:tav>
                                        <p:tav tm="100000">
                                          <p:val>
                                            <p:strVal val="#ppt_w"/>
                                          </p:val>
                                        </p:tav>
                                      </p:tavLst>
                                    </p:anim>
                                    <p:anim calcmode="lin" valueType="num">
                                      <p:cBhvr>
                                        <p:cTn id="34" dur="500" fill="hold"/>
                                        <p:tgtEl>
                                          <p:spTgt spid="83">
                                            <p:txEl>
                                              <p:pRg st="2" end="2"/>
                                            </p:txEl>
                                          </p:spTgt>
                                        </p:tgtEl>
                                        <p:attrNameLst>
                                          <p:attrName>ppt_h</p:attrName>
                                        </p:attrNameLst>
                                      </p:cBhvr>
                                      <p:tavLst>
                                        <p:tav tm="0">
                                          <p:val>
                                            <p:fltVal val="0"/>
                                          </p:val>
                                        </p:tav>
                                        <p:tav tm="100000">
                                          <p:val>
                                            <p:strVal val="#ppt_h"/>
                                          </p:val>
                                        </p:tav>
                                      </p:tavLst>
                                    </p:anim>
                                    <p:animEffect transition="in" filter="fade">
                                      <p:cBhvr>
                                        <p:cTn id="35" dur="500"/>
                                        <p:tgtEl>
                                          <p:spTgt spid="8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83">
                                            <p:txEl>
                                              <p:pRg st="3" end="3"/>
                                            </p:txEl>
                                          </p:spTgt>
                                        </p:tgtEl>
                                        <p:attrNameLst>
                                          <p:attrName>style.visibility</p:attrName>
                                        </p:attrNameLst>
                                      </p:cBhvr>
                                      <p:to>
                                        <p:strVal val="visible"/>
                                      </p:to>
                                    </p:set>
                                    <p:anim calcmode="lin" valueType="num">
                                      <p:cBhvr>
                                        <p:cTn id="40" dur="500" fill="hold"/>
                                        <p:tgtEl>
                                          <p:spTgt spid="83">
                                            <p:txEl>
                                              <p:pRg st="3" end="3"/>
                                            </p:txEl>
                                          </p:spTgt>
                                        </p:tgtEl>
                                        <p:attrNameLst>
                                          <p:attrName>ppt_w</p:attrName>
                                        </p:attrNameLst>
                                      </p:cBhvr>
                                      <p:tavLst>
                                        <p:tav tm="0">
                                          <p:val>
                                            <p:fltVal val="0"/>
                                          </p:val>
                                        </p:tav>
                                        <p:tav tm="100000">
                                          <p:val>
                                            <p:strVal val="#ppt_w"/>
                                          </p:val>
                                        </p:tav>
                                      </p:tavLst>
                                    </p:anim>
                                    <p:anim calcmode="lin" valueType="num">
                                      <p:cBhvr>
                                        <p:cTn id="41" dur="500" fill="hold"/>
                                        <p:tgtEl>
                                          <p:spTgt spid="83">
                                            <p:txEl>
                                              <p:pRg st="3" end="3"/>
                                            </p:txEl>
                                          </p:spTgt>
                                        </p:tgtEl>
                                        <p:attrNameLst>
                                          <p:attrName>ppt_h</p:attrName>
                                        </p:attrNameLst>
                                      </p:cBhvr>
                                      <p:tavLst>
                                        <p:tav tm="0">
                                          <p:val>
                                            <p:fltVal val="0"/>
                                          </p:val>
                                        </p:tav>
                                        <p:tav tm="100000">
                                          <p:val>
                                            <p:strVal val="#ppt_h"/>
                                          </p:val>
                                        </p:tav>
                                      </p:tavLst>
                                    </p:anim>
                                    <p:animEffect transition="in" filter="fade">
                                      <p:cBhvr>
                                        <p:cTn id="42" dur="500"/>
                                        <p:tgtEl>
                                          <p:spTgt spid="83">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83">
                                            <p:txEl>
                                              <p:pRg st="4" end="4"/>
                                            </p:txEl>
                                          </p:spTgt>
                                        </p:tgtEl>
                                        <p:attrNameLst>
                                          <p:attrName>style.visibility</p:attrName>
                                        </p:attrNameLst>
                                      </p:cBhvr>
                                      <p:to>
                                        <p:strVal val="visible"/>
                                      </p:to>
                                    </p:set>
                                    <p:anim calcmode="lin" valueType="num">
                                      <p:cBhvr>
                                        <p:cTn id="47" dur="500" fill="hold"/>
                                        <p:tgtEl>
                                          <p:spTgt spid="83">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83">
                                            <p:txEl>
                                              <p:pRg st="4" end="4"/>
                                            </p:txEl>
                                          </p:spTgt>
                                        </p:tgtEl>
                                        <p:attrNameLst>
                                          <p:attrName>ppt_h</p:attrName>
                                        </p:attrNameLst>
                                      </p:cBhvr>
                                      <p:tavLst>
                                        <p:tav tm="0">
                                          <p:val>
                                            <p:fltVal val="0"/>
                                          </p:val>
                                        </p:tav>
                                        <p:tav tm="100000">
                                          <p:val>
                                            <p:strVal val="#ppt_h"/>
                                          </p:val>
                                        </p:tav>
                                      </p:tavLst>
                                    </p:anim>
                                    <p:animEffect transition="in" filter="fade">
                                      <p:cBhvr>
                                        <p:cTn id="49" dur="500"/>
                                        <p:tgtEl>
                                          <p:spTgt spid="8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8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342104FD-7DB0-74D2-8C5E-5CF1F8AA20F0}"/>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E454C2F-8DC7-C7B4-4BCD-1CC5846A7E37}"/>
              </a:ext>
            </a:extLst>
          </p:cNvPr>
          <p:cNvSpPr>
            <a:spLocks noGrp="1"/>
          </p:cNvSpPr>
          <p:nvPr>
            <p:ph type="ctrTitle"/>
          </p:nvPr>
        </p:nvSpPr>
        <p:spPr/>
        <p:txBody>
          <a:bodyPr/>
          <a:lstStyle/>
          <a:p>
            <a:r>
              <a:rPr lang="en-US" dirty="0"/>
              <a:t>Code Structure</a:t>
            </a:r>
            <a:endParaRPr lang="en-IN" dirty="0"/>
          </a:p>
        </p:txBody>
      </p:sp>
      <p:sp>
        <p:nvSpPr>
          <p:cNvPr id="9" name="Subtitle 8">
            <a:extLst>
              <a:ext uri="{FF2B5EF4-FFF2-40B4-BE49-F238E27FC236}">
                <a16:creationId xmlns:a16="http://schemas.microsoft.com/office/drawing/2014/main" id="{C49E1D01-4B8B-B58C-7396-9CA65DDD9B60}"/>
              </a:ext>
            </a:extLst>
          </p:cNvPr>
          <p:cNvSpPr>
            <a:spLocks noGrp="1"/>
          </p:cNvSpPr>
          <p:nvPr>
            <p:ph type="subTitle" idx="1"/>
          </p:nvPr>
        </p:nvSpPr>
        <p:spPr/>
        <p:txBody>
          <a:bodyPr/>
          <a:lstStyle/>
          <a:p>
            <a:r>
              <a:rPr lang="en-US" dirty="0"/>
              <a:t>C</a:t>
            </a:r>
            <a:r>
              <a:rPr lang="en-IN" dirty="0"/>
              <a:t>lass based Architecture</a:t>
            </a:r>
          </a:p>
        </p:txBody>
      </p:sp>
      <p:sp>
        <p:nvSpPr>
          <p:cNvPr id="5" name="Slide Number Placeholder 4">
            <a:extLst>
              <a:ext uri="{FF2B5EF4-FFF2-40B4-BE49-F238E27FC236}">
                <a16:creationId xmlns:a16="http://schemas.microsoft.com/office/drawing/2014/main" id="{A75E2E8E-CF4A-237E-33CF-42C98FE90C8E}"/>
              </a:ext>
            </a:extLst>
          </p:cNvPr>
          <p:cNvSpPr>
            <a:spLocks noGrp="1"/>
          </p:cNvSpPr>
          <p:nvPr>
            <p:ph type="sldNum" sz="quarter" idx="12"/>
          </p:nvPr>
        </p:nvSpPr>
        <p:spPr/>
        <p:txBody>
          <a:bodyPr/>
          <a:lstStyle/>
          <a:p>
            <a:fld id="{95CBEC59-7FF9-4688-98DF-89832A0C9025}" type="slidenum">
              <a:rPr lang="en-US" smtClean="0"/>
              <a:t>16</a:t>
            </a:fld>
            <a:endParaRPr lang="en-US" dirty="0"/>
          </a:p>
        </p:txBody>
      </p:sp>
      <p:sp>
        <p:nvSpPr>
          <p:cNvPr id="10" name="Text Placeholder 9">
            <a:extLst>
              <a:ext uri="{FF2B5EF4-FFF2-40B4-BE49-F238E27FC236}">
                <a16:creationId xmlns:a16="http://schemas.microsoft.com/office/drawing/2014/main" id="{8046DCB9-0E84-0808-F124-820E52DBC951}"/>
              </a:ext>
            </a:extLst>
          </p:cNvPr>
          <p:cNvSpPr>
            <a:spLocks noGrp="1"/>
          </p:cNvSpPr>
          <p:nvPr>
            <p:ph type="body" sz="quarter" idx="14"/>
          </p:nvPr>
        </p:nvSpPr>
        <p:spPr/>
        <p:txBody>
          <a:bodyPr>
            <a:normAutofit lnSpcReduction="10000"/>
          </a:bodyPr>
          <a:lstStyle/>
          <a:p>
            <a:r>
              <a:rPr lang="en-US" dirty="0"/>
              <a:t>2024</a:t>
            </a:r>
            <a:endParaRPr lang="en-IN" dirty="0"/>
          </a:p>
        </p:txBody>
      </p:sp>
    </p:spTree>
    <p:extLst>
      <p:ext uri="{BB962C8B-B14F-4D97-AF65-F5344CB8AC3E}">
        <p14:creationId xmlns:p14="http://schemas.microsoft.com/office/powerpoint/2010/main" val="321972069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l="-17000" r="-17000"/>
          </a:stretch>
        </a:blipFill>
        <a:effectLst/>
      </p:bgPr>
    </p:bg>
    <p:spTree>
      <p:nvGrpSpPr>
        <p:cNvPr id="1" name="">
          <a:extLst>
            <a:ext uri="{FF2B5EF4-FFF2-40B4-BE49-F238E27FC236}">
              <a16:creationId xmlns:a16="http://schemas.microsoft.com/office/drawing/2014/main" id="{BEF08BD3-602E-3578-3D1F-6FA8BF57AE6F}"/>
            </a:ext>
          </a:extLst>
        </p:cNvPr>
        <p:cNvGrpSpPr/>
        <p:nvPr/>
      </p:nvGrpSpPr>
      <p:grpSpPr>
        <a:xfrm>
          <a:off x="0" y="0"/>
          <a:ext cx="0" cy="0"/>
          <a:chOff x="0" y="0"/>
          <a:chExt cx="0" cy="0"/>
        </a:xfrm>
      </p:grpSpPr>
      <p:sp>
        <p:nvSpPr>
          <p:cNvPr id="9" name="Content Placeholder 8">
            <a:extLst>
              <a:ext uri="{FF2B5EF4-FFF2-40B4-BE49-F238E27FC236}">
                <a16:creationId xmlns:a16="http://schemas.microsoft.com/office/drawing/2014/main" id="{1ECD3CDB-2613-9AA9-F1B9-BCAD978FE21A}"/>
              </a:ext>
            </a:extLst>
          </p:cNvPr>
          <p:cNvSpPr>
            <a:spLocks noGrp="1"/>
          </p:cNvSpPr>
          <p:nvPr>
            <p:ph idx="1"/>
          </p:nvPr>
        </p:nvSpPr>
        <p:spPr>
          <a:xfrm>
            <a:off x="929641" y="1668481"/>
            <a:ext cx="9971158" cy="4301215"/>
          </a:xfrm>
        </p:spPr>
        <p:txBody>
          <a:bodyPr>
            <a:normAutofit/>
          </a:bodyPr>
          <a:lstStyle/>
          <a:p>
            <a:pPr>
              <a:buFont typeface="+mj-lt"/>
              <a:buAutoNum type="arabicPeriod"/>
            </a:pPr>
            <a:r>
              <a:rPr lang="en-US" sz="2800" b="1" dirty="0" err="1">
                <a:ln w="0"/>
                <a:solidFill>
                  <a:schemeClr val="tx1"/>
                </a:solidFill>
                <a:effectLst>
                  <a:outerShdw blurRad="38100" dist="19050" dir="2700000" algn="tl" rotWithShape="0">
                    <a:schemeClr val="dk1">
                      <a:alpha val="40000"/>
                    </a:schemeClr>
                  </a:outerShdw>
                </a:effectLst>
              </a:rPr>
              <a:t>TravelApp</a:t>
            </a:r>
            <a:r>
              <a:rPr lang="en-US" sz="2800" dirty="0"/>
              <a:t>: The main application class that initializes the GUI and manages the overall application flow.</a:t>
            </a:r>
          </a:p>
          <a:p>
            <a:pPr>
              <a:buFont typeface="+mj-lt"/>
              <a:buAutoNum type="arabicPeriod"/>
            </a:pPr>
            <a:r>
              <a:rPr lang="en-US" sz="2800" b="1" dirty="0" err="1">
                <a:ln w="0"/>
                <a:solidFill>
                  <a:schemeClr val="tx1"/>
                </a:solidFill>
                <a:effectLst>
                  <a:outerShdw blurRad="38100" dist="19050" dir="2700000" algn="tl" rotWithShape="0">
                    <a:schemeClr val="dk1">
                      <a:alpha val="40000"/>
                    </a:schemeClr>
                  </a:outerShdw>
                </a:effectLst>
              </a:rPr>
              <a:t>CustomerDetails</a:t>
            </a:r>
            <a:r>
              <a:rPr lang="en-US" sz="2800" dirty="0"/>
              <a:t>: A class to handle customer-related information and input fields.</a:t>
            </a:r>
          </a:p>
          <a:p>
            <a:pPr>
              <a:buFont typeface="+mj-lt"/>
              <a:buAutoNum type="arabicPeriod"/>
            </a:pPr>
            <a:r>
              <a:rPr lang="en-US" sz="2800" b="1" dirty="0" err="1">
                <a:ln w="0"/>
                <a:solidFill>
                  <a:schemeClr val="tx1"/>
                </a:solidFill>
                <a:effectLst>
                  <a:outerShdw blurRad="38100" dist="19050" dir="2700000" algn="tl" rotWithShape="0">
                    <a:schemeClr val="dk1">
                      <a:alpha val="40000"/>
                    </a:schemeClr>
                  </a:outerShdw>
                </a:effectLst>
              </a:rPr>
              <a:t>TravelDetails</a:t>
            </a:r>
            <a:r>
              <a:rPr lang="en-US" sz="2800" dirty="0"/>
              <a:t>: A class to manage travel-related information, including package selection and place options.</a:t>
            </a:r>
          </a:p>
          <a:p>
            <a:pPr>
              <a:buFont typeface="+mj-lt"/>
              <a:buAutoNum type="arabicPeriod"/>
            </a:pPr>
            <a:r>
              <a:rPr lang="en-US" sz="2800" b="1" dirty="0" err="1">
                <a:ln w="0"/>
                <a:solidFill>
                  <a:schemeClr val="tx1"/>
                </a:solidFill>
                <a:effectLst>
                  <a:outerShdw blurRad="38100" dist="19050" dir="2700000" algn="tl" rotWithShape="0">
                    <a:schemeClr val="dk1">
                      <a:alpha val="40000"/>
                    </a:schemeClr>
                  </a:outerShdw>
                </a:effectLst>
              </a:rPr>
              <a:t>CostDetails</a:t>
            </a:r>
            <a:r>
              <a:rPr lang="en-US" sz="2800" dirty="0"/>
              <a:t>: A class to handle cost calculations and display.</a:t>
            </a:r>
          </a:p>
          <a:p>
            <a:pPr>
              <a:buFont typeface="+mj-lt"/>
              <a:buAutoNum type="arabicPeriod"/>
            </a:pPr>
            <a:r>
              <a:rPr lang="en-US" sz="2800" b="1" dirty="0">
                <a:ln w="0"/>
                <a:solidFill>
                  <a:schemeClr val="tx1"/>
                </a:solidFill>
                <a:effectLst>
                  <a:outerShdw blurRad="38100" dist="19050" dir="2700000" algn="tl" rotWithShape="0">
                    <a:schemeClr val="dk1">
                      <a:alpha val="40000"/>
                    </a:schemeClr>
                  </a:outerShdw>
                </a:effectLst>
              </a:rPr>
              <a:t>Receipt</a:t>
            </a:r>
            <a:r>
              <a:rPr lang="en-US" sz="2800" dirty="0"/>
              <a:t>: A class to manage receipt generation and printing.</a:t>
            </a:r>
          </a:p>
        </p:txBody>
      </p:sp>
      <p:sp>
        <p:nvSpPr>
          <p:cNvPr id="5" name="Footer Placeholder 4">
            <a:extLst>
              <a:ext uri="{FF2B5EF4-FFF2-40B4-BE49-F238E27FC236}">
                <a16:creationId xmlns:a16="http://schemas.microsoft.com/office/drawing/2014/main" id="{C839D761-0A19-D8BF-E1DF-594A4A882E82}"/>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623B34E8-8467-E032-B499-494F18C40492}"/>
              </a:ext>
            </a:extLst>
          </p:cNvPr>
          <p:cNvSpPr>
            <a:spLocks noGrp="1"/>
          </p:cNvSpPr>
          <p:nvPr>
            <p:ph type="sldNum" sz="quarter" idx="12"/>
          </p:nvPr>
        </p:nvSpPr>
        <p:spPr/>
        <p:txBody>
          <a:bodyPr/>
          <a:lstStyle/>
          <a:p>
            <a:fld id="{95CBEC59-7FF9-4688-98DF-89832A0C9025}" type="slidenum">
              <a:rPr lang="en-US" smtClean="0"/>
              <a:t>17</a:t>
            </a:fld>
            <a:endParaRPr lang="en-US" dirty="0"/>
          </a:p>
        </p:txBody>
      </p:sp>
      <p:sp>
        <p:nvSpPr>
          <p:cNvPr id="11" name="Text Placeholder 10">
            <a:extLst>
              <a:ext uri="{FF2B5EF4-FFF2-40B4-BE49-F238E27FC236}">
                <a16:creationId xmlns:a16="http://schemas.microsoft.com/office/drawing/2014/main" id="{FAB8ADAB-BB10-2875-2F23-7E71AF5A64C5}"/>
              </a:ext>
            </a:extLst>
          </p:cNvPr>
          <p:cNvSpPr>
            <a:spLocks noGrp="1"/>
          </p:cNvSpPr>
          <p:nvPr>
            <p:ph type="body" sz="quarter" idx="14"/>
          </p:nvPr>
        </p:nvSpPr>
        <p:spPr/>
        <p:txBody>
          <a:bodyPr/>
          <a:lstStyle/>
          <a:p>
            <a:r>
              <a:rPr lang="en-US" dirty="0"/>
              <a:t>2024</a:t>
            </a:r>
            <a:endParaRPr lang="en-IN" dirty="0"/>
          </a:p>
        </p:txBody>
      </p:sp>
    </p:spTree>
    <p:extLst>
      <p:ext uri="{BB962C8B-B14F-4D97-AF65-F5344CB8AC3E}">
        <p14:creationId xmlns:p14="http://schemas.microsoft.com/office/powerpoint/2010/main" val="361598800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500" fill="hold"/>
                                        <p:tgtEl>
                                          <p:spTgt spid="9">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9">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500" fill="hold"/>
                                        <p:tgtEl>
                                          <p:spTgt spid="9">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9">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38408B00-7772-8E33-EF8D-3540C12D8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DA064-EB55-2EEC-B339-8E3B84782552}"/>
              </a:ext>
            </a:extLst>
          </p:cNvPr>
          <p:cNvSpPr>
            <a:spLocks noGrp="1"/>
          </p:cNvSpPr>
          <p:nvPr>
            <p:ph type="title"/>
          </p:nvPr>
        </p:nvSpPr>
        <p:spPr/>
        <p:txBody>
          <a:bodyPr/>
          <a:lstStyle/>
          <a:p>
            <a:r>
              <a:rPr lang="en-US" dirty="0"/>
              <a:t>Code Structure</a:t>
            </a:r>
            <a:endParaRPr lang="en-IN" dirty="0"/>
          </a:p>
        </p:txBody>
      </p:sp>
      <p:sp>
        <p:nvSpPr>
          <p:cNvPr id="4" name="Footer Placeholder 3">
            <a:extLst>
              <a:ext uri="{FF2B5EF4-FFF2-40B4-BE49-F238E27FC236}">
                <a16:creationId xmlns:a16="http://schemas.microsoft.com/office/drawing/2014/main" id="{7823FC66-DA84-17D3-679F-00762C2D1D32}"/>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BBDD35EB-AB13-16A1-3980-27F9B05EC090}"/>
              </a:ext>
            </a:extLst>
          </p:cNvPr>
          <p:cNvSpPr>
            <a:spLocks noGrp="1"/>
          </p:cNvSpPr>
          <p:nvPr>
            <p:ph type="sldNum" sz="quarter" idx="12"/>
          </p:nvPr>
        </p:nvSpPr>
        <p:spPr/>
        <p:txBody>
          <a:bodyPr/>
          <a:lstStyle/>
          <a:p>
            <a:fld id="{95CBEC59-7FF9-4688-98DF-89832A0C9025}" type="slidenum">
              <a:rPr lang="en-US" smtClean="0"/>
              <a:t>18</a:t>
            </a:fld>
            <a:endParaRPr lang="en-US" dirty="0"/>
          </a:p>
        </p:txBody>
      </p:sp>
      <p:sp>
        <p:nvSpPr>
          <p:cNvPr id="6" name="Subtitle 5">
            <a:extLst>
              <a:ext uri="{FF2B5EF4-FFF2-40B4-BE49-F238E27FC236}">
                <a16:creationId xmlns:a16="http://schemas.microsoft.com/office/drawing/2014/main" id="{45D3DBFC-E659-CF13-9C8D-0AF732BD2588}"/>
              </a:ext>
            </a:extLst>
          </p:cNvPr>
          <p:cNvSpPr>
            <a:spLocks noGrp="1"/>
          </p:cNvSpPr>
          <p:nvPr>
            <p:ph type="subTitle" idx="13"/>
          </p:nvPr>
        </p:nvSpPr>
        <p:spPr/>
        <p:txBody>
          <a:bodyPr/>
          <a:lstStyle/>
          <a:p>
            <a:r>
              <a:rPr lang="en-US" dirty="0"/>
              <a:t>GUI Components </a:t>
            </a:r>
            <a:endParaRPr lang="en-IN" dirty="0"/>
          </a:p>
        </p:txBody>
      </p:sp>
      <p:sp>
        <p:nvSpPr>
          <p:cNvPr id="7" name="Text Placeholder 6">
            <a:extLst>
              <a:ext uri="{FF2B5EF4-FFF2-40B4-BE49-F238E27FC236}">
                <a16:creationId xmlns:a16="http://schemas.microsoft.com/office/drawing/2014/main" id="{EB7AC963-10D0-D8DC-50B8-B94AE2F7254A}"/>
              </a:ext>
            </a:extLst>
          </p:cNvPr>
          <p:cNvSpPr>
            <a:spLocks noGrp="1"/>
          </p:cNvSpPr>
          <p:nvPr>
            <p:ph type="body" sz="quarter" idx="14"/>
          </p:nvPr>
        </p:nvSpPr>
        <p:spPr/>
        <p:txBody>
          <a:bodyPr/>
          <a:lstStyle/>
          <a:p>
            <a:r>
              <a:rPr lang="en-US" dirty="0"/>
              <a:t>2024</a:t>
            </a:r>
          </a:p>
        </p:txBody>
      </p:sp>
      <p:sp>
        <p:nvSpPr>
          <p:cNvPr id="83" name="Content Placeholder 82">
            <a:extLst>
              <a:ext uri="{FF2B5EF4-FFF2-40B4-BE49-F238E27FC236}">
                <a16:creationId xmlns:a16="http://schemas.microsoft.com/office/drawing/2014/main" id="{BFE60B9E-FDB9-5DD7-2C91-553413EAA491}"/>
              </a:ext>
            </a:extLst>
          </p:cNvPr>
          <p:cNvSpPr>
            <a:spLocks noGrp="1"/>
          </p:cNvSpPr>
          <p:nvPr>
            <p:ph idx="1"/>
          </p:nvPr>
        </p:nvSpPr>
        <p:spPr>
          <a:xfrm>
            <a:off x="929641" y="2282799"/>
            <a:ext cx="9971158" cy="3699062"/>
          </a:xfrm>
        </p:spPr>
        <p:txBody>
          <a:bodyPr>
            <a:normAutofit/>
          </a:bodyPr>
          <a:lstStyle/>
          <a:p>
            <a:pPr algn="just"/>
            <a:r>
              <a:rPr lang="en-US" sz="2400" dirty="0"/>
              <a:t>In the refactored Travel Management System, various GUI components are utilized to create an interactive and user-friendly interface. Below is a breakdown of the key GUI components used in the application, categorized by their purpose and functionality. By using a combination of frames, labels, entry fields, </a:t>
            </a:r>
            <a:r>
              <a:rPr lang="en-US" sz="2400" dirty="0" err="1"/>
              <a:t>comboboxes</a:t>
            </a:r>
            <a:r>
              <a:rPr lang="en-US" sz="2400" dirty="0"/>
              <a:t>, buttons, </a:t>
            </a:r>
            <a:r>
              <a:rPr lang="en-US" sz="2400" dirty="0" err="1"/>
              <a:t>checkbuttons</a:t>
            </a:r>
            <a:r>
              <a:rPr lang="en-US" sz="2400" dirty="0"/>
              <a:t>, and text areas, the application effectively captures user input, displays information, and facilitates interaction. The use of message boxes enhances user experience by providing feedback and confirmations. Overall, these components work together to create a cohesive and functional travel management application.</a:t>
            </a:r>
            <a:endParaRPr lang="en-IN" sz="2000" dirty="0"/>
          </a:p>
        </p:txBody>
      </p:sp>
    </p:spTree>
    <p:extLst>
      <p:ext uri="{BB962C8B-B14F-4D97-AF65-F5344CB8AC3E}">
        <p14:creationId xmlns:p14="http://schemas.microsoft.com/office/powerpoint/2010/main" val="252683752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83">
                                            <p:txEl>
                                              <p:pRg st="0" end="0"/>
                                            </p:txEl>
                                          </p:spTgt>
                                        </p:tgtEl>
                                        <p:attrNameLst>
                                          <p:attrName>style.visibility</p:attrName>
                                        </p:attrNameLst>
                                      </p:cBhvr>
                                      <p:to>
                                        <p:strVal val="visible"/>
                                      </p:to>
                                    </p:set>
                                    <p:anim calcmode="lin" valueType="num">
                                      <p:cBhvr>
                                        <p:cTn id="19" dur="500" fill="hold"/>
                                        <p:tgtEl>
                                          <p:spTgt spid="8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8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P spid="8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AFB4A352-358B-212D-8715-0DDEEC4AA0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C96E8-8163-4B67-DFF4-4BD183DADA3C}"/>
              </a:ext>
            </a:extLst>
          </p:cNvPr>
          <p:cNvSpPr>
            <a:spLocks noGrp="1"/>
          </p:cNvSpPr>
          <p:nvPr>
            <p:ph type="title"/>
          </p:nvPr>
        </p:nvSpPr>
        <p:spPr/>
        <p:txBody>
          <a:bodyPr/>
          <a:lstStyle/>
          <a:p>
            <a:r>
              <a:rPr lang="en-US" dirty="0"/>
              <a:t>Flow Chart</a:t>
            </a:r>
          </a:p>
        </p:txBody>
      </p:sp>
      <p:sp>
        <p:nvSpPr>
          <p:cNvPr id="4" name="Text Placeholder 3">
            <a:extLst>
              <a:ext uri="{FF2B5EF4-FFF2-40B4-BE49-F238E27FC236}">
                <a16:creationId xmlns:a16="http://schemas.microsoft.com/office/drawing/2014/main" id="{E39E9E82-EE05-92C0-D6D3-9723061035C6}"/>
              </a:ext>
            </a:extLst>
          </p:cNvPr>
          <p:cNvSpPr>
            <a:spLocks noGrp="1"/>
          </p:cNvSpPr>
          <p:nvPr>
            <p:ph type="body" sz="half" idx="2"/>
          </p:nvPr>
        </p:nvSpPr>
        <p:spPr/>
        <p:txBody>
          <a:bodyPr/>
          <a:lstStyle/>
          <a:p>
            <a:r>
              <a:rPr lang="en-US" dirty="0"/>
              <a:t>Visual Representation of the system’s workflow </a:t>
            </a:r>
          </a:p>
        </p:txBody>
      </p:sp>
      <p:sp>
        <p:nvSpPr>
          <p:cNvPr id="5" name="Footer Placeholder 4">
            <a:extLst>
              <a:ext uri="{FF2B5EF4-FFF2-40B4-BE49-F238E27FC236}">
                <a16:creationId xmlns:a16="http://schemas.microsoft.com/office/drawing/2014/main" id="{8B0C06EF-883B-479F-0097-A6F4865C1CA5}"/>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182E1D8E-D6E1-0E68-8C9E-89E5A1AC191A}"/>
              </a:ext>
            </a:extLst>
          </p:cNvPr>
          <p:cNvSpPr>
            <a:spLocks noGrp="1"/>
          </p:cNvSpPr>
          <p:nvPr>
            <p:ph type="sldNum" sz="quarter" idx="12"/>
          </p:nvPr>
        </p:nvSpPr>
        <p:spPr/>
        <p:txBody>
          <a:bodyPr/>
          <a:lstStyle/>
          <a:p>
            <a:fld id="{95CBEC59-7FF9-4688-98DF-89832A0C9025}" type="slidenum">
              <a:rPr lang="en-US" smtClean="0"/>
              <a:t>19</a:t>
            </a:fld>
            <a:endParaRPr lang="en-US" dirty="0"/>
          </a:p>
        </p:txBody>
      </p:sp>
      <p:sp>
        <p:nvSpPr>
          <p:cNvPr id="7" name="Text Placeholder 6">
            <a:extLst>
              <a:ext uri="{FF2B5EF4-FFF2-40B4-BE49-F238E27FC236}">
                <a16:creationId xmlns:a16="http://schemas.microsoft.com/office/drawing/2014/main" id="{C8BB11BF-16DE-4E6C-C57E-25D79BABE760}"/>
              </a:ext>
            </a:extLst>
          </p:cNvPr>
          <p:cNvSpPr>
            <a:spLocks noGrp="1"/>
          </p:cNvSpPr>
          <p:nvPr>
            <p:ph type="body" sz="quarter" idx="14"/>
          </p:nvPr>
        </p:nvSpPr>
        <p:spPr/>
        <p:txBody>
          <a:bodyPr/>
          <a:lstStyle/>
          <a:p>
            <a:r>
              <a:rPr lang="en-US" dirty="0"/>
              <a:t>20XX</a:t>
            </a:r>
          </a:p>
        </p:txBody>
      </p:sp>
      <p:pic>
        <p:nvPicPr>
          <p:cNvPr id="13" name="Picture Placeholder 12">
            <a:extLst>
              <a:ext uri="{FF2B5EF4-FFF2-40B4-BE49-F238E27FC236}">
                <a16:creationId xmlns:a16="http://schemas.microsoft.com/office/drawing/2014/main" id="{BEAFBD13-65A7-E436-4C8D-AB1FF836D451}"/>
              </a:ext>
            </a:extLst>
          </p:cNvPr>
          <p:cNvPicPr>
            <a:picLocks noGrp="1" noChangeAspect="1"/>
          </p:cNvPicPr>
          <p:nvPr>
            <p:ph type="pic" idx="1"/>
          </p:nvPr>
        </p:nvPicPr>
        <p:blipFill>
          <a:blip r:embed="rId5"/>
          <a:srcRect/>
          <a:stretch/>
        </p:blipFill>
        <p:spPr>
          <a:xfrm>
            <a:off x="5488160" y="2090563"/>
            <a:ext cx="5519248" cy="2576959"/>
          </a:xfrm>
          <a:prstGeom prst="rect">
            <a:avLst/>
          </a:prstGeom>
          <a:noFill/>
        </p:spPr>
      </p:pic>
    </p:spTree>
    <p:extLst>
      <p:ext uri="{BB962C8B-B14F-4D97-AF65-F5344CB8AC3E}">
        <p14:creationId xmlns:p14="http://schemas.microsoft.com/office/powerpoint/2010/main" val="191887864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C75E2-C7E9-4CDE-A3E7-DB7E770B97E4}"/>
              </a:ext>
            </a:extLst>
          </p:cNvPr>
          <p:cNvSpPr>
            <a:spLocks noGrp="1"/>
          </p:cNvSpPr>
          <p:nvPr>
            <p:ph type="title"/>
          </p:nvPr>
        </p:nvSpPr>
        <p:spPr>
          <a:xfrm>
            <a:off x="1410511" y="1994168"/>
            <a:ext cx="4562272" cy="1116282"/>
          </a:xfrm>
        </p:spPr>
        <p:txBody>
          <a:bodyPr>
            <a:normAutofit fontScale="90000"/>
          </a:bodyPr>
          <a:lstStyle/>
          <a:p>
            <a:r>
              <a:rPr lang="en-US" sz="6000" dirty="0"/>
              <a:t>Introduction</a:t>
            </a:r>
          </a:p>
        </p:txBody>
      </p:sp>
      <p:sp>
        <p:nvSpPr>
          <p:cNvPr id="3" name="Content Placeholder 2">
            <a:extLst>
              <a:ext uri="{FF2B5EF4-FFF2-40B4-BE49-F238E27FC236}">
                <a16:creationId xmlns:a16="http://schemas.microsoft.com/office/drawing/2014/main" id="{D5F2D16A-183F-4A38-8872-766FA01EA75F}"/>
              </a:ext>
            </a:extLst>
          </p:cNvPr>
          <p:cNvSpPr>
            <a:spLocks noGrp="1"/>
          </p:cNvSpPr>
          <p:nvPr>
            <p:ph idx="1"/>
          </p:nvPr>
        </p:nvSpPr>
        <p:spPr>
          <a:xfrm>
            <a:off x="6914145" y="1545489"/>
            <a:ext cx="4361941" cy="3989548"/>
          </a:xfrm>
        </p:spPr>
        <p:txBody>
          <a:bodyPr>
            <a:normAutofit fontScale="92500" lnSpcReduction="10000"/>
          </a:bodyPr>
          <a:lstStyle/>
          <a:p>
            <a:pPr algn="just"/>
            <a:r>
              <a:rPr lang="en-US" sz="1800" dirty="0"/>
              <a:t>A Travel Management System (TMS) is a software application designed to facilitate the planning, booking and management of travel arrangements for individuals or organizations. It streamlines the entire travel process, making it easier for users to manage their travel needs efficiently. A Travel Management System is an essential tool for both individual travelers and organizations looking to streamline their travel processes. By leveraging technology, it enhances the overall travel experience, making it more efficient, cost-effective and user-friendly. Whether for personal trips or corporate travel management, a TMS can significantly improve how Travel Managements are handled.</a:t>
            </a:r>
          </a:p>
        </p:txBody>
      </p:sp>
      <p:sp>
        <p:nvSpPr>
          <p:cNvPr id="4" name="Footer Placeholder 3">
            <a:extLst>
              <a:ext uri="{FF2B5EF4-FFF2-40B4-BE49-F238E27FC236}">
                <a16:creationId xmlns:a16="http://schemas.microsoft.com/office/drawing/2014/main" id="{16417046-E8D4-4851-862C-0BF84D8D122B}"/>
              </a:ext>
            </a:extLst>
          </p:cNvPr>
          <p:cNvSpPr>
            <a:spLocks noGrp="1"/>
          </p:cNvSpPr>
          <p:nvPr>
            <p:ph type="ftr" sz="quarter" idx="11"/>
          </p:nvPr>
        </p:nvSpPr>
        <p:spPr>
          <a:xfrm>
            <a:off x="361954" y="6440459"/>
            <a:ext cx="3256673" cy="365125"/>
          </a:xfrm>
        </p:spPr>
        <p:txBody>
          <a:bodyPr/>
          <a:lstStyle/>
          <a:p>
            <a:r>
              <a:rPr lang="en-US" b="1" dirty="0">
                <a:solidFill>
                  <a:srgbClr val="FFFF00"/>
                </a:solidFill>
              </a:rPr>
              <a:t>Travel Management System</a:t>
            </a:r>
          </a:p>
        </p:txBody>
      </p:sp>
      <p:sp>
        <p:nvSpPr>
          <p:cNvPr id="5" name="Slide Number Placeholder 4">
            <a:extLst>
              <a:ext uri="{FF2B5EF4-FFF2-40B4-BE49-F238E27FC236}">
                <a16:creationId xmlns:a16="http://schemas.microsoft.com/office/drawing/2014/main" id="{37FC0AEA-646D-49DC-8618-CEFD70130E0C}"/>
              </a:ext>
            </a:extLst>
          </p:cNvPr>
          <p:cNvSpPr>
            <a:spLocks noGrp="1"/>
          </p:cNvSpPr>
          <p:nvPr>
            <p:ph type="sldNum" sz="quarter" idx="12"/>
          </p:nvPr>
        </p:nvSpPr>
        <p:spPr/>
        <p:txBody>
          <a:bodyPr/>
          <a:lstStyle/>
          <a:p>
            <a:fld id="{95CBEC59-7FF9-4688-98DF-89832A0C9025}" type="slidenum">
              <a:rPr lang="en-US" smtClean="0"/>
              <a:t>2</a:t>
            </a:fld>
            <a:endParaRPr lang="en-US" dirty="0"/>
          </a:p>
        </p:txBody>
      </p:sp>
      <p:sp>
        <p:nvSpPr>
          <p:cNvPr id="6" name="Subtitle 5">
            <a:extLst>
              <a:ext uri="{FF2B5EF4-FFF2-40B4-BE49-F238E27FC236}">
                <a16:creationId xmlns:a16="http://schemas.microsoft.com/office/drawing/2014/main" id="{09278663-6DFB-48C5-B58E-9F7560421BA7}"/>
              </a:ext>
            </a:extLst>
          </p:cNvPr>
          <p:cNvSpPr>
            <a:spLocks noGrp="1"/>
          </p:cNvSpPr>
          <p:nvPr>
            <p:ph type="subTitle" idx="13"/>
          </p:nvPr>
        </p:nvSpPr>
        <p:spPr/>
        <p:txBody>
          <a:bodyPr>
            <a:normAutofit fontScale="92500" lnSpcReduction="10000"/>
          </a:bodyPr>
          <a:lstStyle/>
          <a:p>
            <a:r>
              <a:rPr lang="en-US" dirty="0">
                <a:latin typeface="+mj-lt"/>
              </a:rPr>
              <a:t>Overview Of Travel Management System</a:t>
            </a:r>
          </a:p>
        </p:txBody>
      </p:sp>
      <p:sp>
        <p:nvSpPr>
          <p:cNvPr id="7" name="Text Placeholder 6">
            <a:extLst>
              <a:ext uri="{FF2B5EF4-FFF2-40B4-BE49-F238E27FC236}">
                <a16:creationId xmlns:a16="http://schemas.microsoft.com/office/drawing/2014/main" id="{C4252A41-D1CF-4A54-AC0D-995C22071BB3}"/>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37292514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 calcmode="lin" valueType="num">
                                      <p:cBhvr additive="base">
                                        <p:cTn id="11"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p:cTn id="1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9"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a:extLst>
            <a:ext uri="{FF2B5EF4-FFF2-40B4-BE49-F238E27FC236}">
              <a16:creationId xmlns:a16="http://schemas.microsoft.com/office/drawing/2014/main" id="{94EAEA22-C921-42F5-10F9-6D3D3B6ED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88E0B-F66F-EC19-4D65-5AB65A42FB0A}"/>
              </a:ext>
            </a:extLst>
          </p:cNvPr>
          <p:cNvSpPr>
            <a:spLocks noGrp="1"/>
          </p:cNvSpPr>
          <p:nvPr>
            <p:ph type="title"/>
          </p:nvPr>
        </p:nvSpPr>
        <p:spPr/>
        <p:txBody>
          <a:bodyPr/>
          <a:lstStyle/>
          <a:p>
            <a:r>
              <a:rPr lang="en-US" dirty="0"/>
              <a:t>Data Flow Diagram</a:t>
            </a:r>
          </a:p>
        </p:txBody>
      </p:sp>
      <p:sp>
        <p:nvSpPr>
          <p:cNvPr id="4" name="Text Placeholder 3">
            <a:extLst>
              <a:ext uri="{FF2B5EF4-FFF2-40B4-BE49-F238E27FC236}">
                <a16:creationId xmlns:a16="http://schemas.microsoft.com/office/drawing/2014/main" id="{4EF33FBC-547A-F956-DC11-8B7DEBE0FBCA}"/>
              </a:ext>
            </a:extLst>
          </p:cNvPr>
          <p:cNvSpPr>
            <a:spLocks noGrp="1"/>
          </p:cNvSpPr>
          <p:nvPr>
            <p:ph type="body" sz="half" idx="2"/>
          </p:nvPr>
        </p:nvSpPr>
        <p:spPr/>
        <p:txBody>
          <a:bodyPr/>
          <a:lstStyle/>
          <a:p>
            <a:r>
              <a:rPr lang="en-US" dirty="0"/>
              <a:t>Representation of data movement within the system</a:t>
            </a:r>
          </a:p>
        </p:txBody>
      </p:sp>
      <p:sp>
        <p:nvSpPr>
          <p:cNvPr id="5" name="Footer Placeholder 4">
            <a:extLst>
              <a:ext uri="{FF2B5EF4-FFF2-40B4-BE49-F238E27FC236}">
                <a16:creationId xmlns:a16="http://schemas.microsoft.com/office/drawing/2014/main" id="{691011BD-31C3-E9ED-1BC4-B7344342938B}"/>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93C295CC-CA9D-C9FD-48EA-FB93321EECD9}"/>
              </a:ext>
            </a:extLst>
          </p:cNvPr>
          <p:cNvSpPr>
            <a:spLocks noGrp="1"/>
          </p:cNvSpPr>
          <p:nvPr>
            <p:ph type="sldNum" sz="quarter" idx="12"/>
          </p:nvPr>
        </p:nvSpPr>
        <p:spPr/>
        <p:txBody>
          <a:bodyPr/>
          <a:lstStyle/>
          <a:p>
            <a:fld id="{95CBEC59-7FF9-4688-98DF-89832A0C9025}" type="slidenum">
              <a:rPr lang="en-US" smtClean="0"/>
              <a:t>20</a:t>
            </a:fld>
            <a:endParaRPr lang="en-US" dirty="0"/>
          </a:p>
        </p:txBody>
      </p:sp>
      <p:sp>
        <p:nvSpPr>
          <p:cNvPr id="7" name="Text Placeholder 6">
            <a:extLst>
              <a:ext uri="{FF2B5EF4-FFF2-40B4-BE49-F238E27FC236}">
                <a16:creationId xmlns:a16="http://schemas.microsoft.com/office/drawing/2014/main" id="{C64BFAC5-145F-87C9-0549-E2921491D28A}"/>
              </a:ext>
            </a:extLst>
          </p:cNvPr>
          <p:cNvSpPr>
            <a:spLocks noGrp="1"/>
          </p:cNvSpPr>
          <p:nvPr>
            <p:ph type="body" sz="quarter" idx="14"/>
          </p:nvPr>
        </p:nvSpPr>
        <p:spPr/>
        <p:txBody>
          <a:bodyPr/>
          <a:lstStyle/>
          <a:p>
            <a:r>
              <a:rPr lang="en-US" dirty="0"/>
              <a:t>20XX</a:t>
            </a:r>
          </a:p>
        </p:txBody>
      </p:sp>
      <p:pic>
        <p:nvPicPr>
          <p:cNvPr id="13" name="Picture Placeholder 12">
            <a:extLst>
              <a:ext uri="{FF2B5EF4-FFF2-40B4-BE49-F238E27FC236}">
                <a16:creationId xmlns:a16="http://schemas.microsoft.com/office/drawing/2014/main" id="{6961F67E-7CB9-E780-897B-0758B17AF16F}"/>
              </a:ext>
            </a:extLst>
          </p:cNvPr>
          <p:cNvPicPr>
            <a:picLocks noGrp="1" noChangeAspect="1"/>
          </p:cNvPicPr>
          <p:nvPr>
            <p:ph type="pic" idx="1"/>
          </p:nvPr>
        </p:nvPicPr>
        <p:blipFill>
          <a:blip r:embed="rId5"/>
          <a:srcRect/>
          <a:stretch/>
        </p:blipFill>
        <p:spPr>
          <a:xfrm>
            <a:off x="5313061" y="466041"/>
            <a:ext cx="5519248" cy="5853340"/>
          </a:xfrm>
          <a:prstGeom prst="rect">
            <a:avLst/>
          </a:prstGeom>
          <a:noFill/>
        </p:spPr>
      </p:pic>
    </p:spTree>
    <p:extLst>
      <p:ext uri="{BB962C8B-B14F-4D97-AF65-F5344CB8AC3E}">
        <p14:creationId xmlns:p14="http://schemas.microsoft.com/office/powerpoint/2010/main" val="3842623051"/>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Effect transition="in" filter="fad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CE6E8E3-F90C-8D0E-BDE1-9CB0AF13E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D634C-36D3-E2AE-D894-98AAD3FD2A45}"/>
              </a:ext>
            </a:extLst>
          </p:cNvPr>
          <p:cNvSpPr>
            <a:spLocks noGrp="1"/>
          </p:cNvSpPr>
          <p:nvPr>
            <p:ph type="title"/>
          </p:nvPr>
        </p:nvSpPr>
        <p:spPr>
          <a:xfrm>
            <a:off x="1410511" y="1994168"/>
            <a:ext cx="4562272" cy="1116282"/>
          </a:xfrm>
        </p:spPr>
        <p:txBody>
          <a:bodyPr>
            <a:normAutofit/>
          </a:bodyPr>
          <a:lstStyle/>
          <a:p>
            <a:r>
              <a:rPr lang="en-US" sz="6000" dirty="0"/>
              <a:t>Conclusion</a:t>
            </a:r>
          </a:p>
        </p:txBody>
      </p:sp>
      <p:sp>
        <p:nvSpPr>
          <p:cNvPr id="3" name="Content Placeholder 2">
            <a:extLst>
              <a:ext uri="{FF2B5EF4-FFF2-40B4-BE49-F238E27FC236}">
                <a16:creationId xmlns:a16="http://schemas.microsoft.com/office/drawing/2014/main" id="{A818F32B-6FDF-9A24-37A4-EE3181ECD6EB}"/>
              </a:ext>
            </a:extLst>
          </p:cNvPr>
          <p:cNvSpPr>
            <a:spLocks noGrp="1"/>
          </p:cNvSpPr>
          <p:nvPr>
            <p:ph idx="1"/>
          </p:nvPr>
        </p:nvSpPr>
        <p:spPr>
          <a:xfrm>
            <a:off x="6914145" y="1545489"/>
            <a:ext cx="4361941" cy="3989548"/>
          </a:xfrm>
        </p:spPr>
        <p:txBody>
          <a:bodyPr>
            <a:normAutofit/>
          </a:bodyPr>
          <a:lstStyle/>
          <a:p>
            <a:pPr algn="just"/>
            <a:r>
              <a:rPr lang="en-US" sz="1800" dirty="0"/>
              <a:t>The Travel Management System is a comprehensive and user-friendly application designed to streamline the process of managing travel bookings. The system offers several key features, including customer details input, travel package selection, cost calculation, receipt generation, and PDF printing. These features work together to provide an efficient and organized experience for both customers and administrators. The system's class-based architecture, key functions, and GUI components are designed to promote modularity, readability, and maintainability. </a:t>
            </a:r>
          </a:p>
        </p:txBody>
      </p:sp>
      <p:sp>
        <p:nvSpPr>
          <p:cNvPr id="4" name="Footer Placeholder 3">
            <a:extLst>
              <a:ext uri="{FF2B5EF4-FFF2-40B4-BE49-F238E27FC236}">
                <a16:creationId xmlns:a16="http://schemas.microsoft.com/office/drawing/2014/main" id="{A8C2352C-F6B7-F065-2CA9-8290659D1FF8}"/>
              </a:ext>
            </a:extLst>
          </p:cNvPr>
          <p:cNvSpPr>
            <a:spLocks noGrp="1"/>
          </p:cNvSpPr>
          <p:nvPr>
            <p:ph type="ftr" sz="quarter" idx="11"/>
          </p:nvPr>
        </p:nvSpPr>
        <p:spPr>
          <a:xfrm>
            <a:off x="361954" y="6440459"/>
            <a:ext cx="3256673" cy="365125"/>
          </a:xfrm>
        </p:spPr>
        <p:txBody>
          <a:bodyPr/>
          <a:lstStyle/>
          <a:p>
            <a:r>
              <a:rPr lang="en-US" b="1" dirty="0">
                <a:solidFill>
                  <a:srgbClr val="FFFF00"/>
                </a:solidFill>
              </a:rPr>
              <a:t>Travel Management System</a:t>
            </a:r>
          </a:p>
        </p:txBody>
      </p:sp>
      <p:sp>
        <p:nvSpPr>
          <p:cNvPr id="5" name="Slide Number Placeholder 4">
            <a:extLst>
              <a:ext uri="{FF2B5EF4-FFF2-40B4-BE49-F238E27FC236}">
                <a16:creationId xmlns:a16="http://schemas.microsoft.com/office/drawing/2014/main" id="{32F26801-EBB5-583C-5FAC-3E28FAD8994C}"/>
              </a:ext>
            </a:extLst>
          </p:cNvPr>
          <p:cNvSpPr>
            <a:spLocks noGrp="1"/>
          </p:cNvSpPr>
          <p:nvPr>
            <p:ph type="sldNum" sz="quarter" idx="12"/>
          </p:nvPr>
        </p:nvSpPr>
        <p:spPr/>
        <p:txBody>
          <a:bodyPr/>
          <a:lstStyle/>
          <a:p>
            <a:fld id="{95CBEC59-7FF9-4688-98DF-89832A0C9025}" type="slidenum">
              <a:rPr lang="en-US" smtClean="0"/>
              <a:t>21</a:t>
            </a:fld>
            <a:endParaRPr lang="en-US" dirty="0"/>
          </a:p>
        </p:txBody>
      </p:sp>
      <p:sp>
        <p:nvSpPr>
          <p:cNvPr id="7" name="Text Placeholder 6">
            <a:extLst>
              <a:ext uri="{FF2B5EF4-FFF2-40B4-BE49-F238E27FC236}">
                <a16:creationId xmlns:a16="http://schemas.microsoft.com/office/drawing/2014/main" id="{85516BDC-6469-60EF-26E0-A5E5AE998C75}"/>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814570225"/>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5BCE0-C492-45D1-B14B-D698228DC08F}"/>
              </a:ext>
            </a:extLst>
          </p:cNvPr>
          <p:cNvSpPr>
            <a:spLocks noGrp="1"/>
          </p:cNvSpPr>
          <p:nvPr>
            <p:ph type="ctrTitle"/>
          </p:nvPr>
        </p:nvSpPr>
        <p:spPr/>
        <p:txBody>
          <a:bodyPr/>
          <a:lstStyle/>
          <a:p>
            <a:r>
              <a:rPr lang="en-US" dirty="0"/>
              <a:t>THANK YOU!</a:t>
            </a:r>
          </a:p>
        </p:txBody>
      </p:sp>
      <p:sp>
        <p:nvSpPr>
          <p:cNvPr id="3" name="Subtitle 2">
            <a:extLst>
              <a:ext uri="{FF2B5EF4-FFF2-40B4-BE49-F238E27FC236}">
                <a16:creationId xmlns:a16="http://schemas.microsoft.com/office/drawing/2014/main" id="{29B0ECBC-01F6-45D4-9F4C-FD7E8B5B96A4}"/>
              </a:ext>
            </a:extLst>
          </p:cNvPr>
          <p:cNvSpPr>
            <a:spLocks noGrp="1"/>
          </p:cNvSpPr>
          <p:nvPr>
            <p:ph type="subTitle" idx="1"/>
          </p:nvPr>
        </p:nvSpPr>
        <p:spPr>
          <a:xfrm>
            <a:off x="1812758" y="5963074"/>
            <a:ext cx="9144000" cy="787921"/>
          </a:xfrm>
        </p:spPr>
        <p:txBody>
          <a:bodyPr>
            <a:normAutofit fontScale="70000" lnSpcReduction="20000"/>
          </a:bodyPr>
          <a:lstStyle/>
          <a:p>
            <a:r>
              <a:rPr lang="en-US" sz="1800" dirty="0"/>
              <a:t>Mihir Bhayani – 92200577027	</a:t>
            </a:r>
          </a:p>
          <a:p>
            <a:r>
              <a:rPr lang="en-US" sz="1800" dirty="0"/>
              <a:t>Karan Sundavadra – 92200577028		</a:t>
            </a:r>
          </a:p>
          <a:p>
            <a:r>
              <a:rPr lang="en-US" sz="1800" dirty="0" err="1"/>
              <a:t>MananKumar</a:t>
            </a:r>
            <a:r>
              <a:rPr lang="en-US" sz="1800" dirty="0"/>
              <a:t> Bhalodiya - 92200577038</a:t>
            </a:r>
          </a:p>
        </p:txBody>
      </p:sp>
      <p:sp>
        <p:nvSpPr>
          <p:cNvPr id="6" name="Text Placeholder 5">
            <a:extLst>
              <a:ext uri="{FF2B5EF4-FFF2-40B4-BE49-F238E27FC236}">
                <a16:creationId xmlns:a16="http://schemas.microsoft.com/office/drawing/2014/main" id="{97A5BD8C-215E-470E-9A15-CEABC3C16B40}"/>
              </a:ext>
            </a:extLst>
          </p:cNvPr>
          <p:cNvSpPr>
            <a:spLocks noGrp="1"/>
          </p:cNvSpPr>
          <p:nvPr>
            <p:ph type="body" sz="quarter" idx="14"/>
          </p:nvPr>
        </p:nvSpPr>
        <p:spPr>
          <a:xfrm>
            <a:off x="9342783" y="1006893"/>
            <a:ext cx="1533765" cy="601840"/>
          </a:xfrm>
        </p:spPr>
        <p:txBody>
          <a:bodyPr>
            <a:normAutofit/>
          </a:bodyPr>
          <a:lstStyle/>
          <a:p>
            <a:r>
              <a:rPr lang="en-US" dirty="0"/>
              <a:t>2024</a:t>
            </a:r>
          </a:p>
        </p:txBody>
      </p:sp>
      <p:pic>
        <p:nvPicPr>
          <p:cNvPr id="5" name="Picture 4">
            <a:extLst>
              <a:ext uri="{FF2B5EF4-FFF2-40B4-BE49-F238E27FC236}">
                <a16:creationId xmlns:a16="http://schemas.microsoft.com/office/drawing/2014/main" id="{1CB24936-6C85-74FB-8CF3-DF78AF2E32A6}"/>
              </a:ext>
            </a:extLst>
          </p:cNvPr>
          <p:cNvPicPr>
            <a:picLocks noChangeAspect="1"/>
          </p:cNvPicPr>
          <p:nvPr/>
        </p:nvPicPr>
        <p:blipFill>
          <a:blip r:embed="rId4"/>
          <a:stretch>
            <a:fillRect/>
          </a:stretch>
        </p:blipFill>
        <p:spPr>
          <a:xfrm>
            <a:off x="91299" y="5272759"/>
            <a:ext cx="1182855" cy="1182855"/>
          </a:xfrm>
          <a:prstGeom prst="rect">
            <a:avLst/>
          </a:prstGeom>
        </p:spPr>
      </p:pic>
    </p:spTree>
    <p:extLst>
      <p:ext uri="{BB962C8B-B14F-4D97-AF65-F5344CB8AC3E}">
        <p14:creationId xmlns:p14="http://schemas.microsoft.com/office/powerpoint/2010/main" val="363015877"/>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3D3C734-ACCE-0FA7-CCCE-81D9D8083683}"/>
              </a:ext>
            </a:extLst>
          </p:cNvPr>
          <p:cNvSpPr>
            <a:spLocks noGrp="1"/>
          </p:cNvSpPr>
          <p:nvPr>
            <p:ph type="title"/>
          </p:nvPr>
        </p:nvSpPr>
        <p:spPr/>
        <p:txBody>
          <a:bodyPr/>
          <a:lstStyle/>
          <a:p>
            <a:r>
              <a:rPr lang="en-US" dirty="0"/>
              <a:t>Introduction </a:t>
            </a:r>
            <a:endParaRPr lang="en-IN" dirty="0"/>
          </a:p>
        </p:txBody>
      </p:sp>
      <p:sp>
        <p:nvSpPr>
          <p:cNvPr id="4" name="Footer Placeholder 3">
            <a:extLst>
              <a:ext uri="{FF2B5EF4-FFF2-40B4-BE49-F238E27FC236}">
                <a16:creationId xmlns:a16="http://schemas.microsoft.com/office/drawing/2014/main" id="{27CEBE64-D617-A7B0-4336-A12B7CF04544}"/>
              </a:ext>
            </a:extLst>
          </p:cNvPr>
          <p:cNvSpPr>
            <a:spLocks noGrp="1"/>
          </p:cNvSpPr>
          <p:nvPr>
            <p:ph type="ftr" sz="quarter" idx="11"/>
          </p:nvPr>
        </p:nvSpPr>
        <p:spPr/>
        <p:txBody>
          <a:bodyPr/>
          <a:lstStyle/>
          <a:p>
            <a:r>
              <a:rPr lang="en-US" b="1" dirty="0">
                <a:solidFill>
                  <a:srgbClr val="FFFF00"/>
                </a:solidFill>
              </a:rPr>
              <a:t>Travel Management System</a:t>
            </a:r>
          </a:p>
        </p:txBody>
      </p:sp>
      <p:sp>
        <p:nvSpPr>
          <p:cNvPr id="5" name="Slide Number Placeholder 4">
            <a:extLst>
              <a:ext uri="{FF2B5EF4-FFF2-40B4-BE49-F238E27FC236}">
                <a16:creationId xmlns:a16="http://schemas.microsoft.com/office/drawing/2014/main" id="{9E465CE5-F7CF-2626-AEE8-CCD2227445B6}"/>
              </a:ext>
            </a:extLst>
          </p:cNvPr>
          <p:cNvSpPr>
            <a:spLocks noGrp="1"/>
          </p:cNvSpPr>
          <p:nvPr>
            <p:ph type="sldNum" sz="quarter" idx="12"/>
          </p:nvPr>
        </p:nvSpPr>
        <p:spPr/>
        <p:txBody>
          <a:bodyPr/>
          <a:lstStyle/>
          <a:p>
            <a:fld id="{95CBEC59-7FF9-4688-98DF-89832A0C9025}" type="slidenum">
              <a:rPr lang="en-US" b="1" smtClean="0">
                <a:solidFill>
                  <a:schemeClr val="accent2"/>
                </a:solidFill>
              </a:rPr>
              <a:t>3</a:t>
            </a:fld>
            <a:endParaRPr lang="en-US" b="1" dirty="0">
              <a:solidFill>
                <a:schemeClr val="accent2"/>
              </a:solidFill>
            </a:endParaRPr>
          </a:p>
        </p:txBody>
      </p:sp>
      <p:sp>
        <p:nvSpPr>
          <p:cNvPr id="10" name="Text Placeholder 9">
            <a:extLst>
              <a:ext uri="{FF2B5EF4-FFF2-40B4-BE49-F238E27FC236}">
                <a16:creationId xmlns:a16="http://schemas.microsoft.com/office/drawing/2014/main" id="{3727035E-9ADD-2D71-B4C0-F83FD019A111}"/>
              </a:ext>
            </a:extLst>
          </p:cNvPr>
          <p:cNvSpPr>
            <a:spLocks noGrp="1"/>
          </p:cNvSpPr>
          <p:nvPr>
            <p:ph type="body" sz="quarter" idx="14"/>
          </p:nvPr>
        </p:nvSpPr>
        <p:spPr/>
        <p:txBody>
          <a:bodyPr/>
          <a:lstStyle/>
          <a:p>
            <a:r>
              <a:rPr lang="en-US" dirty="0"/>
              <a:t>2024</a:t>
            </a:r>
            <a:endParaRPr lang="en-IN" dirty="0"/>
          </a:p>
        </p:txBody>
      </p:sp>
      <p:sp>
        <p:nvSpPr>
          <p:cNvPr id="9" name="Text Placeholder 8">
            <a:extLst>
              <a:ext uri="{FF2B5EF4-FFF2-40B4-BE49-F238E27FC236}">
                <a16:creationId xmlns:a16="http://schemas.microsoft.com/office/drawing/2014/main" id="{AB76F80D-D1F0-242E-71CA-DD3ED033546D}"/>
              </a:ext>
            </a:extLst>
          </p:cNvPr>
          <p:cNvSpPr>
            <a:spLocks noGrp="1"/>
          </p:cNvSpPr>
          <p:nvPr>
            <p:ph type="body" idx="1"/>
          </p:nvPr>
        </p:nvSpPr>
        <p:spPr/>
        <p:txBody>
          <a:bodyPr>
            <a:normAutofit/>
          </a:bodyPr>
          <a:lstStyle/>
          <a:p>
            <a:r>
              <a:rPr lang="en-US" sz="2800" dirty="0">
                <a:solidFill>
                  <a:schemeClr val="accent2"/>
                </a:solidFill>
              </a:rPr>
              <a:t>Purpose And Functionalities</a:t>
            </a:r>
            <a:endParaRPr lang="en-IN" sz="2800" dirty="0">
              <a:solidFill>
                <a:schemeClr val="accent2"/>
              </a:solidFill>
            </a:endParaRPr>
          </a:p>
        </p:txBody>
      </p:sp>
    </p:spTree>
    <p:extLst>
      <p:ext uri="{BB962C8B-B14F-4D97-AF65-F5344CB8AC3E}">
        <p14:creationId xmlns:p14="http://schemas.microsoft.com/office/powerpoint/2010/main" val="277204094"/>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1000"/>
                                        <p:tgtEl>
                                          <p:spTgt spid="9">
                                            <p:txEl>
                                              <p:pRg st="0" end="0"/>
                                            </p:txEl>
                                          </p:spTgt>
                                        </p:tgtEl>
                                      </p:cBhvr>
                                    </p:animEffect>
                                    <p:anim calcmode="lin" valueType="num">
                                      <p:cBhvr>
                                        <p:cTn id="13"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071DD-D1ED-4494-BAB0-E44D84460558}"/>
              </a:ext>
            </a:extLst>
          </p:cNvPr>
          <p:cNvSpPr>
            <a:spLocks noGrp="1"/>
          </p:cNvSpPr>
          <p:nvPr>
            <p:ph type="title"/>
          </p:nvPr>
        </p:nvSpPr>
        <p:spPr/>
        <p:txBody>
          <a:bodyPr/>
          <a:lstStyle/>
          <a:p>
            <a:r>
              <a:rPr lang="en-US" dirty="0"/>
              <a:t>Purpose and Functionalities</a:t>
            </a:r>
          </a:p>
        </p:txBody>
      </p:sp>
      <p:sp>
        <p:nvSpPr>
          <p:cNvPr id="3" name="Text Placeholder 2">
            <a:extLst>
              <a:ext uri="{FF2B5EF4-FFF2-40B4-BE49-F238E27FC236}">
                <a16:creationId xmlns:a16="http://schemas.microsoft.com/office/drawing/2014/main" id="{FFD046CD-889C-4A2E-8DC3-BED5C7901EA2}"/>
              </a:ext>
            </a:extLst>
          </p:cNvPr>
          <p:cNvSpPr>
            <a:spLocks noGrp="1"/>
          </p:cNvSpPr>
          <p:nvPr>
            <p:ph type="body" idx="1"/>
          </p:nvPr>
        </p:nvSpPr>
        <p:spPr/>
        <p:txBody>
          <a:bodyPr/>
          <a:lstStyle/>
          <a:p>
            <a:r>
              <a:rPr lang="en-US" dirty="0"/>
              <a:t>Purpose</a:t>
            </a:r>
          </a:p>
        </p:txBody>
      </p:sp>
      <p:sp>
        <p:nvSpPr>
          <p:cNvPr id="4" name="Content Placeholder 3">
            <a:extLst>
              <a:ext uri="{FF2B5EF4-FFF2-40B4-BE49-F238E27FC236}">
                <a16:creationId xmlns:a16="http://schemas.microsoft.com/office/drawing/2014/main" id="{7D8E0C3E-549F-4B12-BC1D-70D49FDEE3EB}"/>
              </a:ext>
            </a:extLst>
          </p:cNvPr>
          <p:cNvSpPr>
            <a:spLocks noGrp="1"/>
          </p:cNvSpPr>
          <p:nvPr>
            <p:ph sz="half" idx="2"/>
          </p:nvPr>
        </p:nvSpPr>
        <p:spPr/>
        <p:txBody>
          <a:bodyPr/>
          <a:lstStyle/>
          <a:p>
            <a:pPr marL="0" indent="0">
              <a:buNone/>
            </a:pPr>
            <a:r>
              <a:rPr lang="en-US" dirty="0"/>
              <a:t>The primary purpose of Travel Management System (TMS) is to simplify and streamline the process of planning, booking and managing travel arrangements for individuals and organizations. It aims to enhance the overall travel experience by providing a centralized platform that integrates various travel-related services. </a:t>
            </a:r>
          </a:p>
        </p:txBody>
      </p:sp>
      <p:sp>
        <p:nvSpPr>
          <p:cNvPr id="5" name="Text Placeholder 4">
            <a:extLst>
              <a:ext uri="{FF2B5EF4-FFF2-40B4-BE49-F238E27FC236}">
                <a16:creationId xmlns:a16="http://schemas.microsoft.com/office/drawing/2014/main" id="{33C7831C-5C8A-4D10-8B69-B54C753E23A1}"/>
              </a:ext>
            </a:extLst>
          </p:cNvPr>
          <p:cNvSpPr>
            <a:spLocks noGrp="1"/>
          </p:cNvSpPr>
          <p:nvPr>
            <p:ph type="body" sz="quarter" idx="3"/>
          </p:nvPr>
        </p:nvSpPr>
        <p:spPr/>
        <p:txBody>
          <a:bodyPr/>
          <a:lstStyle/>
          <a:p>
            <a:r>
              <a:rPr lang="en-US" dirty="0"/>
              <a:t>Functionalities</a:t>
            </a:r>
          </a:p>
        </p:txBody>
      </p:sp>
      <p:sp>
        <p:nvSpPr>
          <p:cNvPr id="7" name="Footer Placeholder 6">
            <a:extLst>
              <a:ext uri="{FF2B5EF4-FFF2-40B4-BE49-F238E27FC236}">
                <a16:creationId xmlns:a16="http://schemas.microsoft.com/office/drawing/2014/main" id="{01088409-0EAA-441A-9E25-8CC3324ED156}"/>
              </a:ext>
            </a:extLst>
          </p:cNvPr>
          <p:cNvSpPr>
            <a:spLocks noGrp="1"/>
          </p:cNvSpPr>
          <p:nvPr>
            <p:ph type="ftr" sz="quarter" idx="11"/>
          </p:nvPr>
        </p:nvSpPr>
        <p:spPr/>
        <p:txBody>
          <a:bodyPr/>
          <a:lstStyle/>
          <a:p>
            <a:r>
              <a:rPr lang="en-US" b="1" dirty="0"/>
              <a:t>Travel Management System</a:t>
            </a:r>
          </a:p>
        </p:txBody>
      </p:sp>
      <p:sp>
        <p:nvSpPr>
          <p:cNvPr id="8" name="Slide Number Placeholder 7">
            <a:extLst>
              <a:ext uri="{FF2B5EF4-FFF2-40B4-BE49-F238E27FC236}">
                <a16:creationId xmlns:a16="http://schemas.microsoft.com/office/drawing/2014/main" id="{B3B47294-B529-4908-976B-4F8ECE7A45B3}"/>
              </a:ext>
            </a:extLst>
          </p:cNvPr>
          <p:cNvSpPr>
            <a:spLocks noGrp="1"/>
          </p:cNvSpPr>
          <p:nvPr>
            <p:ph type="sldNum" sz="quarter" idx="12"/>
          </p:nvPr>
        </p:nvSpPr>
        <p:spPr/>
        <p:txBody>
          <a:bodyPr/>
          <a:lstStyle/>
          <a:p>
            <a:fld id="{95CBEC59-7FF9-4688-98DF-89832A0C9025}" type="slidenum">
              <a:rPr lang="en-US" smtClean="0"/>
              <a:pPr/>
              <a:t>4</a:t>
            </a:fld>
            <a:endParaRPr lang="en-US" dirty="0"/>
          </a:p>
        </p:txBody>
      </p:sp>
      <p:sp>
        <p:nvSpPr>
          <p:cNvPr id="9" name="Text Placeholder 8">
            <a:extLst>
              <a:ext uri="{FF2B5EF4-FFF2-40B4-BE49-F238E27FC236}">
                <a16:creationId xmlns:a16="http://schemas.microsoft.com/office/drawing/2014/main" id="{8527968E-142A-49A3-8ED6-285EDE03F378}"/>
              </a:ext>
            </a:extLst>
          </p:cNvPr>
          <p:cNvSpPr>
            <a:spLocks noGrp="1"/>
          </p:cNvSpPr>
          <p:nvPr>
            <p:ph type="body" sz="quarter" idx="14"/>
          </p:nvPr>
        </p:nvSpPr>
        <p:spPr/>
        <p:txBody>
          <a:bodyPr/>
          <a:lstStyle/>
          <a:p>
            <a:r>
              <a:rPr lang="en-US" dirty="0"/>
              <a:t>2024</a:t>
            </a:r>
          </a:p>
        </p:txBody>
      </p:sp>
      <p:sp>
        <p:nvSpPr>
          <p:cNvPr id="6" name="Content Placeholder 5">
            <a:extLst>
              <a:ext uri="{FF2B5EF4-FFF2-40B4-BE49-F238E27FC236}">
                <a16:creationId xmlns:a16="http://schemas.microsoft.com/office/drawing/2014/main" id="{D82BF507-75ED-4F09-959F-8E0854B6033A}"/>
              </a:ext>
            </a:extLst>
          </p:cNvPr>
          <p:cNvSpPr>
            <a:spLocks noGrp="1"/>
          </p:cNvSpPr>
          <p:nvPr>
            <p:ph sz="quarter" idx="15"/>
          </p:nvPr>
        </p:nvSpPr>
        <p:spPr/>
        <p:txBody>
          <a:bodyPr>
            <a:normAutofit lnSpcReduction="10000"/>
          </a:bodyPr>
          <a:lstStyle/>
          <a:p>
            <a:pPr marL="0" indent="0">
              <a:buNone/>
            </a:pPr>
            <a:r>
              <a:rPr lang="en-US" dirty="0"/>
              <a:t>A Travel Management System typically includes a wide range of functionalities designed to meet the diverse needs of travelers. Rate conseris ma as dolupta idis aut apicide ruptatio.</a:t>
            </a:r>
          </a:p>
          <a:p>
            <a:r>
              <a:rPr lang="en-IN" b="1" dirty="0"/>
              <a:t>User Registration and Authentication</a:t>
            </a:r>
          </a:p>
          <a:p>
            <a:r>
              <a:rPr lang="en-IN" b="1" dirty="0"/>
              <a:t>Customer Information Management</a:t>
            </a:r>
          </a:p>
          <a:p>
            <a:r>
              <a:rPr lang="en-IN" b="1" dirty="0"/>
              <a:t>Travel Package Selection</a:t>
            </a:r>
          </a:p>
          <a:p>
            <a:r>
              <a:rPr lang="en-IN" b="1" dirty="0"/>
              <a:t>Destination and Accommodation Options</a:t>
            </a:r>
          </a:p>
          <a:p>
            <a:r>
              <a:rPr lang="en-IN" b="1" dirty="0"/>
              <a:t>Cost Calculation</a:t>
            </a:r>
          </a:p>
          <a:p>
            <a:r>
              <a:rPr lang="en-IN" b="1" dirty="0"/>
              <a:t>Receipt Generation</a:t>
            </a:r>
            <a:endParaRPr lang="en-US" dirty="0"/>
          </a:p>
        </p:txBody>
      </p:sp>
    </p:spTree>
    <p:extLst>
      <p:ext uri="{BB962C8B-B14F-4D97-AF65-F5344CB8AC3E}">
        <p14:creationId xmlns:p14="http://schemas.microsoft.com/office/powerpoint/2010/main" val="263795821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4">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grpId="0"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 calcmode="lin" valueType="num">
                                      <p:cBhvr>
                                        <p:cTn id="26"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7"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8" dur="500"/>
                                        <p:tgtEl>
                                          <p:spTgt spid="5">
                                            <p:txEl>
                                              <p:pRg st="0" end="0"/>
                                            </p:txEl>
                                          </p:spTgt>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anim calcmode="lin" valueType="num">
                                      <p:cBhvr>
                                        <p:cTn id="31"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6">
                                            <p:txEl>
                                              <p:pRg st="1" end="1"/>
                                            </p:txEl>
                                          </p:spTgt>
                                        </p:tgtEl>
                                        <p:attrNameLst>
                                          <p:attrName>style.visibility</p:attrName>
                                        </p:attrNameLst>
                                      </p:cBhvr>
                                      <p:to>
                                        <p:strVal val="visible"/>
                                      </p:to>
                                    </p:set>
                                    <p:anim calcmode="lin" valueType="num">
                                      <p:cBhvr>
                                        <p:cTn id="38"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39"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40" dur="500"/>
                                        <p:tgtEl>
                                          <p:spTgt spid="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6">
                                            <p:txEl>
                                              <p:pRg st="2" end="2"/>
                                            </p:txEl>
                                          </p:spTgt>
                                        </p:tgtEl>
                                        <p:attrNameLst>
                                          <p:attrName>style.visibility</p:attrName>
                                        </p:attrNameLst>
                                      </p:cBhvr>
                                      <p:to>
                                        <p:strVal val="visible"/>
                                      </p:to>
                                    </p:set>
                                    <p:anim calcmode="lin" valueType="num">
                                      <p:cBhvr>
                                        <p:cTn id="45"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46"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47" dur="500"/>
                                        <p:tgtEl>
                                          <p:spTgt spid="6">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6">
                                            <p:txEl>
                                              <p:pRg st="3" end="3"/>
                                            </p:txEl>
                                          </p:spTgt>
                                        </p:tgtEl>
                                        <p:attrNameLst>
                                          <p:attrName>style.visibility</p:attrName>
                                        </p:attrNameLst>
                                      </p:cBhvr>
                                      <p:to>
                                        <p:strVal val="visible"/>
                                      </p:to>
                                    </p:set>
                                    <p:anim calcmode="lin" valueType="num">
                                      <p:cBhvr>
                                        <p:cTn id="52" dur="500" fill="hold"/>
                                        <p:tgtEl>
                                          <p:spTgt spid="6">
                                            <p:txEl>
                                              <p:pRg st="3" end="3"/>
                                            </p:txEl>
                                          </p:spTgt>
                                        </p:tgtEl>
                                        <p:attrNameLst>
                                          <p:attrName>ppt_w</p:attrName>
                                        </p:attrNameLst>
                                      </p:cBhvr>
                                      <p:tavLst>
                                        <p:tav tm="0">
                                          <p:val>
                                            <p:fltVal val="0"/>
                                          </p:val>
                                        </p:tav>
                                        <p:tav tm="100000">
                                          <p:val>
                                            <p:strVal val="#ppt_w"/>
                                          </p:val>
                                        </p:tav>
                                      </p:tavLst>
                                    </p:anim>
                                    <p:anim calcmode="lin" valueType="num">
                                      <p:cBhvr>
                                        <p:cTn id="53" dur="500" fill="hold"/>
                                        <p:tgtEl>
                                          <p:spTgt spid="6">
                                            <p:txEl>
                                              <p:pRg st="3" end="3"/>
                                            </p:txEl>
                                          </p:spTgt>
                                        </p:tgtEl>
                                        <p:attrNameLst>
                                          <p:attrName>ppt_h</p:attrName>
                                        </p:attrNameLst>
                                      </p:cBhvr>
                                      <p:tavLst>
                                        <p:tav tm="0">
                                          <p:val>
                                            <p:fltVal val="0"/>
                                          </p:val>
                                        </p:tav>
                                        <p:tav tm="100000">
                                          <p:val>
                                            <p:strVal val="#ppt_h"/>
                                          </p:val>
                                        </p:tav>
                                      </p:tavLst>
                                    </p:anim>
                                    <p:animEffect transition="in" filter="fade">
                                      <p:cBhvr>
                                        <p:cTn id="54" dur="500"/>
                                        <p:tgtEl>
                                          <p:spTgt spid="6">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6">
                                            <p:txEl>
                                              <p:pRg st="4" end="4"/>
                                            </p:txEl>
                                          </p:spTgt>
                                        </p:tgtEl>
                                        <p:attrNameLst>
                                          <p:attrName>style.visibility</p:attrName>
                                        </p:attrNameLst>
                                      </p:cBhvr>
                                      <p:to>
                                        <p:strVal val="visible"/>
                                      </p:to>
                                    </p:set>
                                    <p:anim calcmode="lin" valueType="num">
                                      <p:cBhvr>
                                        <p:cTn id="59"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60"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61" dur="500"/>
                                        <p:tgtEl>
                                          <p:spTgt spid="6">
                                            <p:txEl>
                                              <p:pRg st="4" end="4"/>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53" presetClass="entr" presetSubtype="16" fill="hold" grpId="0" nodeType="clickEffect">
                                  <p:stCondLst>
                                    <p:cond delay="0"/>
                                  </p:stCondLst>
                                  <p:childTnLst>
                                    <p:set>
                                      <p:cBhvr>
                                        <p:cTn id="65" dur="1" fill="hold">
                                          <p:stCondLst>
                                            <p:cond delay="0"/>
                                          </p:stCondLst>
                                        </p:cTn>
                                        <p:tgtEl>
                                          <p:spTgt spid="6">
                                            <p:txEl>
                                              <p:pRg st="5" end="5"/>
                                            </p:txEl>
                                          </p:spTgt>
                                        </p:tgtEl>
                                        <p:attrNameLst>
                                          <p:attrName>style.visibility</p:attrName>
                                        </p:attrNameLst>
                                      </p:cBhvr>
                                      <p:to>
                                        <p:strVal val="visible"/>
                                      </p:to>
                                    </p:set>
                                    <p:anim calcmode="lin" valueType="num">
                                      <p:cBhvr>
                                        <p:cTn id="66" dur="500" fill="hold"/>
                                        <p:tgtEl>
                                          <p:spTgt spid="6">
                                            <p:txEl>
                                              <p:pRg st="5" end="5"/>
                                            </p:txEl>
                                          </p:spTgt>
                                        </p:tgtEl>
                                        <p:attrNameLst>
                                          <p:attrName>ppt_w</p:attrName>
                                        </p:attrNameLst>
                                      </p:cBhvr>
                                      <p:tavLst>
                                        <p:tav tm="0">
                                          <p:val>
                                            <p:fltVal val="0"/>
                                          </p:val>
                                        </p:tav>
                                        <p:tav tm="100000">
                                          <p:val>
                                            <p:strVal val="#ppt_w"/>
                                          </p:val>
                                        </p:tav>
                                      </p:tavLst>
                                    </p:anim>
                                    <p:anim calcmode="lin" valueType="num">
                                      <p:cBhvr>
                                        <p:cTn id="67" dur="500" fill="hold"/>
                                        <p:tgtEl>
                                          <p:spTgt spid="6">
                                            <p:txEl>
                                              <p:pRg st="5" end="5"/>
                                            </p:txEl>
                                          </p:spTgt>
                                        </p:tgtEl>
                                        <p:attrNameLst>
                                          <p:attrName>ppt_h</p:attrName>
                                        </p:attrNameLst>
                                      </p:cBhvr>
                                      <p:tavLst>
                                        <p:tav tm="0">
                                          <p:val>
                                            <p:fltVal val="0"/>
                                          </p:val>
                                        </p:tav>
                                        <p:tav tm="100000">
                                          <p:val>
                                            <p:strVal val="#ppt_h"/>
                                          </p:val>
                                        </p:tav>
                                      </p:tavLst>
                                    </p:anim>
                                    <p:animEffect transition="in" filter="fade">
                                      <p:cBhvr>
                                        <p:cTn id="68" dur="500"/>
                                        <p:tgtEl>
                                          <p:spTgt spid="6">
                                            <p:txEl>
                                              <p:pRg st="5" end="5"/>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anim calcmode="lin" valueType="num">
                                      <p:cBhvr>
                                        <p:cTn id="73" dur="500" fill="hold"/>
                                        <p:tgtEl>
                                          <p:spTgt spid="6">
                                            <p:txEl>
                                              <p:pRg st="6" end="6"/>
                                            </p:txEl>
                                          </p:spTgt>
                                        </p:tgtEl>
                                        <p:attrNameLst>
                                          <p:attrName>ppt_w</p:attrName>
                                        </p:attrNameLst>
                                      </p:cBhvr>
                                      <p:tavLst>
                                        <p:tav tm="0">
                                          <p:val>
                                            <p:fltVal val="0"/>
                                          </p:val>
                                        </p:tav>
                                        <p:tav tm="100000">
                                          <p:val>
                                            <p:strVal val="#ppt_w"/>
                                          </p:val>
                                        </p:tav>
                                      </p:tavLst>
                                    </p:anim>
                                    <p:anim calcmode="lin" valueType="num">
                                      <p:cBhvr>
                                        <p:cTn id="74" dur="500" fill="hold"/>
                                        <p:tgtEl>
                                          <p:spTgt spid="6">
                                            <p:txEl>
                                              <p:pRg st="6" end="6"/>
                                            </p:txEl>
                                          </p:spTgt>
                                        </p:tgtEl>
                                        <p:attrNameLst>
                                          <p:attrName>ppt_h</p:attrName>
                                        </p:attrNameLst>
                                      </p:cBhvr>
                                      <p:tavLst>
                                        <p:tav tm="0">
                                          <p:val>
                                            <p:fltVal val="0"/>
                                          </p:val>
                                        </p:tav>
                                        <p:tav tm="100000">
                                          <p:val>
                                            <p:strVal val="#ppt_h"/>
                                          </p:val>
                                        </p:tav>
                                      </p:tavLst>
                                    </p:anim>
                                    <p:animEffect transition="in" filter="fade">
                                      <p:cBhvr>
                                        <p:cTn id="75"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P spid="5" grpId="0" build="p"/>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950A-F236-4AE1-B402-E9CC3F82CCB7}"/>
              </a:ext>
            </a:extLst>
          </p:cNvPr>
          <p:cNvSpPr>
            <a:spLocks noGrp="1"/>
          </p:cNvSpPr>
          <p:nvPr>
            <p:ph type="title"/>
          </p:nvPr>
        </p:nvSpPr>
        <p:spPr/>
        <p:txBody>
          <a:bodyPr/>
          <a:lstStyle/>
          <a:p>
            <a:r>
              <a:rPr lang="en-US" dirty="0"/>
              <a:t>PICTURE SLIDE</a:t>
            </a:r>
          </a:p>
        </p:txBody>
      </p:sp>
      <p:sp>
        <p:nvSpPr>
          <p:cNvPr id="3" name="Footer Placeholder 2">
            <a:extLst>
              <a:ext uri="{FF2B5EF4-FFF2-40B4-BE49-F238E27FC236}">
                <a16:creationId xmlns:a16="http://schemas.microsoft.com/office/drawing/2014/main" id="{5ABACD58-C3EC-4488-A3DB-D29386D20C75}"/>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DAFF36DD-94F6-49D4-8CCC-8C8BD062C04E}"/>
              </a:ext>
            </a:extLst>
          </p:cNvPr>
          <p:cNvSpPr>
            <a:spLocks noGrp="1"/>
          </p:cNvSpPr>
          <p:nvPr>
            <p:ph type="sldNum" sz="quarter" idx="12"/>
          </p:nvPr>
        </p:nvSpPr>
        <p:spPr/>
        <p:txBody>
          <a:bodyPr/>
          <a:lstStyle/>
          <a:p>
            <a:fld id="{95CBEC59-7FF9-4688-98DF-89832A0C9025}" type="slidenum">
              <a:rPr lang="en-US" smtClean="0"/>
              <a:t>5</a:t>
            </a:fld>
            <a:endParaRPr lang="en-US" dirty="0"/>
          </a:p>
        </p:txBody>
      </p:sp>
      <p:sp>
        <p:nvSpPr>
          <p:cNvPr id="5" name="Text Placeholder 4">
            <a:extLst>
              <a:ext uri="{FF2B5EF4-FFF2-40B4-BE49-F238E27FC236}">
                <a16:creationId xmlns:a16="http://schemas.microsoft.com/office/drawing/2014/main" id="{ED849212-ABCC-423B-A5BB-8F087B169DC2}"/>
              </a:ext>
            </a:extLst>
          </p:cNvPr>
          <p:cNvSpPr>
            <a:spLocks noGrp="1"/>
          </p:cNvSpPr>
          <p:nvPr>
            <p:ph type="body" sz="quarter" idx="14"/>
          </p:nvPr>
        </p:nvSpPr>
        <p:spPr/>
        <p:txBody>
          <a:bodyPr/>
          <a:lstStyle/>
          <a:p>
            <a:r>
              <a:rPr lang="en-US" dirty="0"/>
              <a:t>2024</a:t>
            </a:r>
          </a:p>
        </p:txBody>
      </p:sp>
      <p:pic>
        <p:nvPicPr>
          <p:cNvPr id="16" name="Picture Placeholder 15">
            <a:extLst>
              <a:ext uri="{FF2B5EF4-FFF2-40B4-BE49-F238E27FC236}">
                <a16:creationId xmlns:a16="http://schemas.microsoft.com/office/drawing/2014/main" id="{2C4DE4C1-E6F3-48EC-A26B-57BBBF59355F}"/>
              </a:ext>
            </a:extLst>
          </p:cNvPr>
          <p:cNvPicPr>
            <a:picLocks noGrp="1" noChangeAspect="1"/>
          </p:cNvPicPr>
          <p:nvPr>
            <p:ph type="pic" sz="quarter" idx="15"/>
          </p:nvPr>
        </p:nvPicPr>
        <p:blipFill>
          <a:blip r:embed="rId5">
            <a:extLst>
              <a:ext uri="{837473B0-CC2E-450A-ABE3-18F120FF3D39}">
                <a1611:picAttrSrcUrl xmlns:a1611="http://schemas.microsoft.com/office/drawing/2016/11/main" r:id="rId6"/>
              </a:ext>
            </a:extLst>
          </a:blip>
          <a:srcRect/>
          <a:stretch/>
        </p:blipFill>
        <p:spPr>
          <a:prstGeom prst="rect">
            <a:avLst/>
          </a:prstGeom>
        </p:spPr>
      </p:pic>
    </p:spTree>
    <p:extLst>
      <p:ext uri="{BB962C8B-B14F-4D97-AF65-F5344CB8AC3E}">
        <p14:creationId xmlns:p14="http://schemas.microsoft.com/office/powerpoint/2010/main" val="332433016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l="-4000" r="-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D2EC5-0A20-4D63-B00B-DEB39889DB69}"/>
              </a:ext>
            </a:extLst>
          </p:cNvPr>
          <p:cNvSpPr>
            <a:spLocks noGrp="1"/>
          </p:cNvSpPr>
          <p:nvPr>
            <p:ph type="title"/>
          </p:nvPr>
        </p:nvSpPr>
        <p:spPr/>
        <p:txBody>
          <a:bodyPr/>
          <a:lstStyle/>
          <a:p>
            <a:r>
              <a:rPr lang="en-US" dirty="0"/>
              <a:t>Technologies Used</a:t>
            </a:r>
          </a:p>
        </p:txBody>
      </p:sp>
      <p:sp>
        <p:nvSpPr>
          <p:cNvPr id="4" name="Text Placeholder 3">
            <a:extLst>
              <a:ext uri="{FF2B5EF4-FFF2-40B4-BE49-F238E27FC236}">
                <a16:creationId xmlns:a16="http://schemas.microsoft.com/office/drawing/2014/main" id="{BA4F3DDE-5D3C-40C1-A976-7406EB83A85A}"/>
              </a:ext>
            </a:extLst>
          </p:cNvPr>
          <p:cNvSpPr>
            <a:spLocks noGrp="1"/>
          </p:cNvSpPr>
          <p:nvPr>
            <p:ph type="body" sz="half" idx="2"/>
          </p:nvPr>
        </p:nvSpPr>
        <p:spPr/>
        <p:txBody>
          <a:bodyPr/>
          <a:lstStyle/>
          <a:p>
            <a:r>
              <a:rPr lang="en-US" dirty="0"/>
              <a:t>Python Programming Language</a:t>
            </a:r>
          </a:p>
        </p:txBody>
      </p:sp>
      <p:sp>
        <p:nvSpPr>
          <p:cNvPr id="5" name="Footer Placeholder 4">
            <a:extLst>
              <a:ext uri="{FF2B5EF4-FFF2-40B4-BE49-F238E27FC236}">
                <a16:creationId xmlns:a16="http://schemas.microsoft.com/office/drawing/2014/main" id="{3ACAEA0E-0AD2-4431-A4BB-BA6FE0FB9361}"/>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CFFA8F80-4A21-4C24-8E8C-2EF0B85E8130}"/>
              </a:ext>
            </a:extLst>
          </p:cNvPr>
          <p:cNvSpPr>
            <a:spLocks noGrp="1"/>
          </p:cNvSpPr>
          <p:nvPr>
            <p:ph type="sldNum" sz="quarter" idx="12"/>
          </p:nvPr>
        </p:nvSpPr>
        <p:spPr/>
        <p:txBody>
          <a:bodyPr/>
          <a:lstStyle/>
          <a:p>
            <a:fld id="{95CBEC59-7FF9-4688-98DF-89832A0C9025}" type="slidenum">
              <a:rPr lang="en-US" smtClean="0"/>
              <a:t>6</a:t>
            </a:fld>
            <a:endParaRPr lang="en-US" dirty="0"/>
          </a:p>
        </p:txBody>
      </p:sp>
      <p:sp>
        <p:nvSpPr>
          <p:cNvPr id="7" name="Text Placeholder 6">
            <a:extLst>
              <a:ext uri="{FF2B5EF4-FFF2-40B4-BE49-F238E27FC236}">
                <a16:creationId xmlns:a16="http://schemas.microsoft.com/office/drawing/2014/main" id="{E18E7856-1972-4633-98B1-7926DA31AF8F}"/>
              </a:ext>
            </a:extLst>
          </p:cNvPr>
          <p:cNvSpPr>
            <a:spLocks noGrp="1"/>
          </p:cNvSpPr>
          <p:nvPr>
            <p:ph type="body" sz="quarter" idx="14"/>
          </p:nvPr>
        </p:nvSpPr>
        <p:spPr/>
        <p:txBody>
          <a:bodyPr/>
          <a:lstStyle/>
          <a:p>
            <a:r>
              <a:rPr lang="en-US" dirty="0"/>
              <a:t>20XX</a:t>
            </a:r>
          </a:p>
        </p:txBody>
      </p:sp>
      <p:pic>
        <p:nvPicPr>
          <p:cNvPr id="13" name="Picture Placeholder 12">
            <a:extLst>
              <a:ext uri="{FF2B5EF4-FFF2-40B4-BE49-F238E27FC236}">
                <a16:creationId xmlns:a16="http://schemas.microsoft.com/office/drawing/2014/main" id="{594ACC6B-B2AA-4E37-97D4-0F8CC4C84626}"/>
              </a:ext>
            </a:extLst>
          </p:cNvPr>
          <p:cNvPicPr>
            <a:picLocks noGrp="1" noChangeAspect="1"/>
          </p:cNvPicPr>
          <p:nvPr>
            <p:ph type="pic" idx="1"/>
          </p:nvPr>
        </p:nvPicPr>
        <p:blipFill>
          <a:blip r:embed="rId5">
            <a:extLst>
              <a:ext uri="{837473B0-CC2E-450A-ABE3-18F120FF3D39}">
                <a1611:picAttrSrcUrl xmlns:a1611="http://schemas.microsoft.com/office/drawing/2016/11/main" r:id="rId6"/>
              </a:ext>
            </a:extLst>
          </a:blip>
          <a:srcRect/>
          <a:stretch/>
        </p:blipFill>
        <p:spPr>
          <a:xfrm>
            <a:off x="6293450" y="1013304"/>
            <a:ext cx="4561362" cy="4837471"/>
          </a:xfrm>
          <a:prstGeom prst="rect">
            <a:avLst/>
          </a:prstGeom>
          <a:noFill/>
        </p:spPr>
      </p:pic>
    </p:spTree>
    <p:extLst>
      <p:ext uri="{BB962C8B-B14F-4D97-AF65-F5344CB8AC3E}">
        <p14:creationId xmlns:p14="http://schemas.microsoft.com/office/powerpoint/2010/main" val="319877363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1000"/>
                                        <p:tgtEl>
                                          <p:spTgt spid="4">
                                            <p:txEl>
                                              <p:pRg st="0" end="0"/>
                                            </p:txEl>
                                          </p:spTgt>
                                        </p:tgtEl>
                                      </p:cBhvr>
                                    </p:animEffect>
                                    <p:anim calcmode="lin" valueType="num">
                                      <p:cBhvr>
                                        <p:cTn id="13"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2000"/>
                                        <p:tgtEl>
                                          <p:spTgt spid="13"/>
                                        </p:tgtEl>
                                      </p:cBhvr>
                                    </p:animEffect>
                                    <p:anim calcmode="lin" valueType="num">
                                      <p:cBhvr>
                                        <p:cTn id="20" dur="2000" fill="hold"/>
                                        <p:tgtEl>
                                          <p:spTgt spid="13"/>
                                        </p:tgtEl>
                                        <p:attrNameLst>
                                          <p:attrName>ppt_w</p:attrName>
                                        </p:attrNameLst>
                                      </p:cBhvr>
                                      <p:tavLst>
                                        <p:tav tm="0" fmla="#ppt_w*sin(2.5*pi*$)">
                                          <p:val>
                                            <p:fltVal val="0"/>
                                          </p:val>
                                        </p:tav>
                                        <p:tav tm="100000">
                                          <p:val>
                                            <p:fltVal val="1"/>
                                          </p:val>
                                        </p:tav>
                                      </p:tavLst>
                                    </p:anim>
                                    <p:anim calcmode="lin" valueType="num">
                                      <p:cBhvr>
                                        <p:cTn id="21"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l="-3000" r="-3000"/>
          </a:stretch>
        </a:blip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557B4875-9644-6CD6-083E-C9B77FC0F0DB}"/>
              </a:ext>
            </a:extLst>
          </p:cNvPr>
          <p:cNvSpPr>
            <a:spLocks noGrp="1"/>
          </p:cNvSpPr>
          <p:nvPr>
            <p:ph idx="1"/>
          </p:nvPr>
        </p:nvSpPr>
        <p:spPr>
          <a:xfrm>
            <a:off x="929641" y="1668481"/>
            <a:ext cx="9971158" cy="4301215"/>
          </a:xfrm>
        </p:spPr>
        <p:txBody>
          <a:bodyPr>
            <a:normAutofit/>
          </a:bodyPr>
          <a:lstStyle/>
          <a:p>
            <a:pPr algn="just"/>
            <a:r>
              <a:rPr lang="en-US" sz="3200" dirty="0"/>
              <a:t>Python is a high-level, interpreted programming language known for its simplicity and readability. It was created by Guido van Rossum and first released in 1991. Python has gained immense popularity due to its versatility, ease of learning, and a vast ecosystem of libraries and frameworks that support various applications, from web development to data analysis and artificial intelligence.</a:t>
            </a:r>
            <a:endParaRPr lang="en-IN" sz="3200" dirty="0"/>
          </a:p>
        </p:txBody>
      </p:sp>
      <p:sp>
        <p:nvSpPr>
          <p:cNvPr id="5" name="Footer Placeholder 4">
            <a:extLst>
              <a:ext uri="{FF2B5EF4-FFF2-40B4-BE49-F238E27FC236}">
                <a16:creationId xmlns:a16="http://schemas.microsoft.com/office/drawing/2014/main" id="{939567D6-7933-BC07-9151-8428EF5B709E}"/>
              </a:ext>
            </a:extLst>
          </p:cNvPr>
          <p:cNvSpPr>
            <a:spLocks noGrp="1"/>
          </p:cNvSpPr>
          <p:nvPr>
            <p:ph type="ftr" sz="quarter" idx="11"/>
          </p:nvPr>
        </p:nvSpPr>
        <p:spPr/>
        <p:txBody>
          <a:bodyPr/>
          <a:lstStyle/>
          <a:p>
            <a:r>
              <a:rPr lang="en-US" b="1" dirty="0"/>
              <a:t>Travel Management System</a:t>
            </a:r>
          </a:p>
        </p:txBody>
      </p:sp>
      <p:sp>
        <p:nvSpPr>
          <p:cNvPr id="6" name="Slide Number Placeholder 5">
            <a:extLst>
              <a:ext uri="{FF2B5EF4-FFF2-40B4-BE49-F238E27FC236}">
                <a16:creationId xmlns:a16="http://schemas.microsoft.com/office/drawing/2014/main" id="{9BA87967-519E-479E-7CC7-ADCF2848959C}"/>
              </a:ext>
            </a:extLst>
          </p:cNvPr>
          <p:cNvSpPr>
            <a:spLocks noGrp="1"/>
          </p:cNvSpPr>
          <p:nvPr>
            <p:ph type="sldNum" sz="quarter" idx="12"/>
          </p:nvPr>
        </p:nvSpPr>
        <p:spPr/>
        <p:txBody>
          <a:bodyPr/>
          <a:lstStyle/>
          <a:p>
            <a:fld id="{95CBEC59-7FF9-4688-98DF-89832A0C9025}" type="slidenum">
              <a:rPr lang="en-US" smtClean="0"/>
              <a:t>7</a:t>
            </a:fld>
            <a:endParaRPr lang="en-US" dirty="0"/>
          </a:p>
        </p:txBody>
      </p:sp>
      <p:sp>
        <p:nvSpPr>
          <p:cNvPr id="11" name="Text Placeholder 10">
            <a:extLst>
              <a:ext uri="{FF2B5EF4-FFF2-40B4-BE49-F238E27FC236}">
                <a16:creationId xmlns:a16="http://schemas.microsoft.com/office/drawing/2014/main" id="{C04D8BB9-59BA-F1A8-13FE-3B69DB34F320}"/>
              </a:ext>
            </a:extLst>
          </p:cNvPr>
          <p:cNvSpPr>
            <a:spLocks noGrp="1"/>
          </p:cNvSpPr>
          <p:nvPr>
            <p:ph type="body" sz="quarter" idx="14"/>
          </p:nvPr>
        </p:nvSpPr>
        <p:spPr/>
        <p:txBody>
          <a:bodyPr/>
          <a:lstStyle/>
          <a:p>
            <a:r>
              <a:rPr lang="en-US" dirty="0"/>
              <a:t>2024</a:t>
            </a:r>
            <a:endParaRPr lang="en-IN" dirty="0"/>
          </a:p>
        </p:txBody>
      </p:sp>
    </p:spTree>
    <p:extLst>
      <p:ext uri="{BB962C8B-B14F-4D97-AF65-F5344CB8AC3E}">
        <p14:creationId xmlns:p14="http://schemas.microsoft.com/office/powerpoint/2010/main" val="1711663783"/>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E08E4-858A-8247-2332-A39894069862}"/>
              </a:ext>
            </a:extLst>
          </p:cNvPr>
          <p:cNvSpPr>
            <a:spLocks noGrp="1"/>
          </p:cNvSpPr>
          <p:nvPr>
            <p:ph type="title"/>
          </p:nvPr>
        </p:nvSpPr>
        <p:spPr/>
        <p:txBody>
          <a:bodyPr/>
          <a:lstStyle/>
          <a:p>
            <a:r>
              <a:rPr lang="en-US" dirty="0"/>
              <a:t>Technologies Used	</a:t>
            </a:r>
            <a:endParaRPr lang="en-IN" dirty="0"/>
          </a:p>
        </p:txBody>
      </p:sp>
      <p:sp>
        <p:nvSpPr>
          <p:cNvPr id="3" name="Content Placeholder 2">
            <a:extLst>
              <a:ext uri="{FF2B5EF4-FFF2-40B4-BE49-F238E27FC236}">
                <a16:creationId xmlns:a16="http://schemas.microsoft.com/office/drawing/2014/main" id="{5F52F539-38C4-14AC-12BA-62BFA47CB590}"/>
              </a:ext>
            </a:extLst>
          </p:cNvPr>
          <p:cNvSpPr>
            <a:spLocks noGrp="1"/>
          </p:cNvSpPr>
          <p:nvPr>
            <p:ph idx="1"/>
          </p:nvPr>
        </p:nvSpPr>
        <p:spPr>
          <a:xfrm>
            <a:off x="929641" y="2394047"/>
            <a:ext cx="9971158" cy="3452278"/>
          </a:xfrm>
        </p:spPr>
        <p:txBody>
          <a:bodyPr>
            <a:normAutofit/>
          </a:bodyPr>
          <a:lstStyle/>
          <a:p>
            <a:pPr algn="just">
              <a:lnSpc>
                <a:spcPct val="100000"/>
              </a:lnSpc>
            </a:pPr>
            <a:r>
              <a:rPr lang="en-US" sz="2000" b="1" dirty="0"/>
              <a:t>Tkinter </a:t>
            </a:r>
            <a:r>
              <a:rPr lang="en-US" sz="2000" dirty="0"/>
              <a:t>is the standard GUI (Graphical User Interface) toolkit for Python. It provides a powerful object-oriented interface to Tk GUI toolkit, which is widely used for creating desktop applications. Tkinter is included with most Python installations, making it readily available for developers. Tkinter is a powerful and easy-to-use toolkit for creating GUI applications in Python. Its simplicity and flexibility make it an excellent choice for both beginners and experienced developers. Whether you're developing simple tools or complex applications, Tkinter provides the necessary components to create effective user interfaces.</a:t>
            </a:r>
            <a:endParaRPr lang="en-IN" sz="2000" b="1" dirty="0"/>
          </a:p>
        </p:txBody>
      </p:sp>
      <p:sp>
        <p:nvSpPr>
          <p:cNvPr id="4" name="Footer Placeholder 3">
            <a:extLst>
              <a:ext uri="{FF2B5EF4-FFF2-40B4-BE49-F238E27FC236}">
                <a16:creationId xmlns:a16="http://schemas.microsoft.com/office/drawing/2014/main" id="{9A1BE22C-A861-FDF3-0D26-5F3F65F3AEB9}"/>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07301CC4-F1E3-99E5-596B-72B424B1E119}"/>
              </a:ext>
            </a:extLst>
          </p:cNvPr>
          <p:cNvSpPr>
            <a:spLocks noGrp="1"/>
          </p:cNvSpPr>
          <p:nvPr>
            <p:ph type="sldNum" sz="quarter" idx="12"/>
          </p:nvPr>
        </p:nvSpPr>
        <p:spPr/>
        <p:txBody>
          <a:bodyPr/>
          <a:lstStyle/>
          <a:p>
            <a:fld id="{95CBEC59-7FF9-4688-98DF-89832A0C9025}" type="slidenum">
              <a:rPr lang="en-US" smtClean="0"/>
              <a:t>8</a:t>
            </a:fld>
            <a:endParaRPr lang="en-US" dirty="0"/>
          </a:p>
        </p:txBody>
      </p:sp>
      <p:sp>
        <p:nvSpPr>
          <p:cNvPr id="6" name="Subtitle 5">
            <a:extLst>
              <a:ext uri="{FF2B5EF4-FFF2-40B4-BE49-F238E27FC236}">
                <a16:creationId xmlns:a16="http://schemas.microsoft.com/office/drawing/2014/main" id="{8CF0B988-6D9A-7CB2-B3C4-C7884941745E}"/>
              </a:ext>
            </a:extLst>
          </p:cNvPr>
          <p:cNvSpPr>
            <a:spLocks noGrp="1"/>
          </p:cNvSpPr>
          <p:nvPr>
            <p:ph type="subTitle" idx="13"/>
          </p:nvPr>
        </p:nvSpPr>
        <p:spPr/>
        <p:txBody>
          <a:bodyPr/>
          <a:lstStyle/>
          <a:p>
            <a:r>
              <a:rPr lang="en-US" dirty="0"/>
              <a:t>Tkinter for GUI </a:t>
            </a:r>
            <a:endParaRPr lang="en-IN" dirty="0"/>
          </a:p>
        </p:txBody>
      </p:sp>
      <p:sp>
        <p:nvSpPr>
          <p:cNvPr id="7" name="Text Placeholder 6">
            <a:extLst>
              <a:ext uri="{FF2B5EF4-FFF2-40B4-BE49-F238E27FC236}">
                <a16:creationId xmlns:a16="http://schemas.microsoft.com/office/drawing/2014/main" id="{A999F745-B90E-0D9F-7BAF-C11BBD7F14CD}"/>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1096700166"/>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8000" b="-8000"/>
          </a:stretch>
        </a:blipFill>
        <a:effectLst/>
      </p:bgPr>
    </p:bg>
    <p:spTree>
      <p:nvGrpSpPr>
        <p:cNvPr id="1" name="">
          <a:extLst>
            <a:ext uri="{FF2B5EF4-FFF2-40B4-BE49-F238E27FC236}">
              <a16:creationId xmlns:a16="http://schemas.microsoft.com/office/drawing/2014/main" id="{A23BA6CC-E151-592B-4475-23ADEFAD6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73FC84-53AB-EE78-6BBD-42DE67970C21}"/>
              </a:ext>
            </a:extLst>
          </p:cNvPr>
          <p:cNvSpPr>
            <a:spLocks noGrp="1"/>
          </p:cNvSpPr>
          <p:nvPr>
            <p:ph type="title"/>
          </p:nvPr>
        </p:nvSpPr>
        <p:spPr/>
        <p:txBody>
          <a:bodyPr/>
          <a:lstStyle/>
          <a:p>
            <a:r>
              <a:rPr lang="en-US" dirty="0"/>
              <a:t>Technologies Used	</a:t>
            </a:r>
            <a:endParaRPr lang="en-IN" dirty="0"/>
          </a:p>
        </p:txBody>
      </p:sp>
      <p:sp>
        <p:nvSpPr>
          <p:cNvPr id="3" name="Content Placeholder 2">
            <a:extLst>
              <a:ext uri="{FF2B5EF4-FFF2-40B4-BE49-F238E27FC236}">
                <a16:creationId xmlns:a16="http://schemas.microsoft.com/office/drawing/2014/main" id="{0448FA5B-4A82-3A1F-705F-EC73E59EB179}"/>
              </a:ext>
            </a:extLst>
          </p:cNvPr>
          <p:cNvSpPr>
            <a:spLocks noGrp="1"/>
          </p:cNvSpPr>
          <p:nvPr>
            <p:ph idx="1"/>
          </p:nvPr>
        </p:nvSpPr>
        <p:spPr>
          <a:xfrm>
            <a:off x="929641" y="2394047"/>
            <a:ext cx="9971158" cy="3452278"/>
          </a:xfrm>
        </p:spPr>
        <p:txBody>
          <a:bodyPr>
            <a:normAutofit/>
          </a:bodyPr>
          <a:lstStyle/>
          <a:p>
            <a:pPr algn="just"/>
            <a:r>
              <a:rPr lang="en-US" sz="2400" b="1" dirty="0"/>
              <a:t>ReportLab</a:t>
            </a:r>
            <a:r>
              <a:rPr lang="en-US" sz="2400" dirty="0"/>
              <a:t> is a powerful library for generating PDF documents programmatically in Python. It is widely used for creating complex documents, reports, and graphics, making it a popular choice for applications that require dynamic PDF generation.</a:t>
            </a:r>
            <a:r>
              <a:rPr lang="en-US" sz="2800" dirty="0"/>
              <a:t> </a:t>
            </a:r>
            <a:r>
              <a:rPr lang="en-US" sz="2400" dirty="0"/>
              <a:t>Its ability to create complex layouts, support for graphics, and extensive text formatting options make it suitable for a wide range of applications, from simple reports to sophisticated documents. Whether you are creating a one-off report or a dynamic document generation system, ReportLab provides the tools you need to create professional-quality PDFs.</a:t>
            </a:r>
          </a:p>
        </p:txBody>
      </p:sp>
      <p:sp>
        <p:nvSpPr>
          <p:cNvPr id="4" name="Footer Placeholder 3">
            <a:extLst>
              <a:ext uri="{FF2B5EF4-FFF2-40B4-BE49-F238E27FC236}">
                <a16:creationId xmlns:a16="http://schemas.microsoft.com/office/drawing/2014/main" id="{F616EB04-D091-8DBF-0C94-A377A7004ACE}"/>
              </a:ext>
            </a:extLst>
          </p:cNvPr>
          <p:cNvSpPr>
            <a:spLocks noGrp="1"/>
          </p:cNvSpPr>
          <p:nvPr>
            <p:ph type="ftr" sz="quarter" idx="11"/>
          </p:nvPr>
        </p:nvSpPr>
        <p:spPr/>
        <p:txBody>
          <a:bodyPr/>
          <a:lstStyle/>
          <a:p>
            <a:r>
              <a:rPr lang="en-US" b="1" dirty="0"/>
              <a:t>Travel management System</a:t>
            </a:r>
          </a:p>
        </p:txBody>
      </p:sp>
      <p:sp>
        <p:nvSpPr>
          <p:cNvPr id="5" name="Slide Number Placeholder 4">
            <a:extLst>
              <a:ext uri="{FF2B5EF4-FFF2-40B4-BE49-F238E27FC236}">
                <a16:creationId xmlns:a16="http://schemas.microsoft.com/office/drawing/2014/main" id="{37510410-79EC-73E3-DE6B-0CCC3A378C4E}"/>
              </a:ext>
            </a:extLst>
          </p:cNvPr>
          <p:cNvSpPr>
            <a:spLocks noGrp="1"/>
          </p:cNvSpPr>
          <p:nvPr>
            <p:ph type="sldNum" sz="quarter" idx="12"/>
          </p:nvPr>
        </p:nvSpPr>
        <p:spPr/>
        <p:txBody>
          <a:bodyPr/>
          <a:lstStyle/>
          <a:p>
            <a:fld id="{95CBEC59-7FF9-4688-98DF-89832A0C9025}" type="slidenum">
              <a:rPr lang="en-US" smtClean="0"/>
              <a:t>9</a:t>
            </a:fld>
            <a:endParaRPr lang="en-US" dirty="0"/>
          </a:p>
        </p:txBody>
      </p:sp>
      <p:sp>
        <p:nvSpPr>
          <p:cNvPr id="6" name="Subtitle 5">
            <a:extLst>
              <a:ext uri="{FF2B5EF4-FFF2-40B4-BE49-F238E27FC236}">
                <a16:creationId xmlns:a16="http://schemas.microsoft.com/office/drawing/2014/main" id="{F7F14206-E3E3-3BC2-C733-202C2B060EE2}"/>
              </a:ext>
            </a:extLst>
          </p:cNvPr>
          <p:cNvSpPr>
            <a:spLocks noGrp="1"/>
          </p:cNvSpPr>
          <p:nvPr>
            <p:ph type="subTitle" idx="13"/>
          </p:nvPr>
        </p:nvSpPr>
        <p:spPr/>
        <p:txBody>
          <a:bodyPr/>
          <a:lstStyle/>
          <a:p>
            <a:r>
              <a:rPr lang="en-US" dirty="0"/>
              <a:t>ReportLab for PDF Generation</a:t>
            </a:r>
            <a:endParaRPr lang="en-IN" dirty="0"/>
          </a:p>
        </p:txBody>
      </p:sp>
      <p:sp>
        <p:nvSpPr>
          <p:cNvPr id="7" name="Text Placeholder 6">
            <a:extLst>
              <a:ext uri="{FF2B5EF4-FFF2-40B4-BE49-F238E27FC236}">
                <a16:creationId xmlns:a16="http://schemas.microsoft.com/office/drawing/2014/main" id="{6B9C718F-98E4-33B9-302F-FCF13ECCCF5D}"/>
              </a:ext>
            </a:extLst>
          </p:cNvPr>
          <p:cNvSpPr>
            <a:spLocks noGrp="1"/>
          </p:cNvSpPr>
          <p:nvPr>
            <p:ph type="body" sz="quarter" idx="14"/>
          </p:nvPr>
        </p:nvSpPr>
        <p:spPr/>
        <p:txBody>
          <a:bodyPr/>
          <a:lstStyle/>
          <a:p>
            <a:r>
              <a:rPr lang="en-US" dirty="0"/>
              <a:t>2024</a:t>
            </a:r>
          </a:p>
        </p:txBody>
      </p:sp>
    </p:spTree>
    <p:extLst>
      <p:ext uri="{BB962C8B-B14F-4D97-AF65-F5344CB8AC3E}">
        <p14:creationId xmlns:p14="http://schemas.microsoft.com/office/powerpoint/2010/main" val="905400300"/>
      </p:ext>
    </p:extLst>
  </p:cSld>
  <p:clrMapOvr>
    <a:masterClrMapping/>
  </p:clrMapOvr>
  <mc:AlternateContent xmlns:mc="http://schemas.openxmlformats.org/markup-compatibility/2006">
    <mc:Choice xmlns:p14="http://schemas.microsoft.com/office/powerpoint/2010/main" Requires="p14">
      <p:transition spd="slow" p14:dur="2000">
        <p14:flythrough/>
        <p:sndAc>
          <p:stSnd>
            <p:snd r:embed="rId2" name="suction.wav"/>
          </p:stSnd>
        </p:sndAc>
      </p:transition>
    </mc:Choice>
    <mc:Fallback>
      <p:transition spd="slow">
        <p:fade/>
        <p:sndAc>
          <p:stSnd>
            <p:snd r:embed="rId2" name="suction.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1000"/>
                                        <p:tgtEl>
                                          <p:spTgt spid="6">
                                            <p:txEl>
                                              <p:pRg st="0" end="0"/>
                                            </p:txEl>
                                          </p:spTgt>
                                        </p:tgtEl>
                                      </p:cBhvr>
                                    </p:animEffect>
                                    <p:anim calcmode="lin" valueType="num">
                                      <p:cBhvr>
                                        <p:cTn id="1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p:cTn id="19"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build="p"/>
    </p:bldLst>
  </p:timing>
</p:sld>
</file>

<file path=ppt/theme/theme1.xml><?xml version="1.0" encoding="utf-8"?>
<a:theme xmlns:a="http://schemas.openxmlformats.org/drawingml/2006/main" name="Office Theme">
  <a:themeElements>
    <a:clrScheme name="ELT">
      <a:dk1>
        <a:sysClr val="windowText" lastClr="000000"/>
      </a:dk1>
      <a:lt1>
        <a:sysClr val="window" lastClr="FFFFFF"/>
      </a:lt1>
      <a:dk2>
        <a:srgbClr val="FFCD6B"/>
      </a:dk2>
      <a:lt2>
        <a:srgbClr val="BE005A"/>
      </a:lt2>
      <a:accent1>
        <a:srgbClr val="3B2CAC"/>
      </a:accent1>
      <a:accent2>
        <a:srgbClr val="0062FF"/>
      </a:accent2>
      <a:accent3>
        <a:srgbClr val="007A00"/>
      </a:accent3>
      <a:accent4>
        <a:srgbClr val="DE6600"/>
      </a:accent4>
      <a:accent5>
        <a:srgbClr val="AC0037"/>
      </a:accent5>
      <a:accent6>
        <a:srgbClr val="FFFF00"/>
      </a:accent6>
      <a:hlink>
        <a:srgbClr val="FFFFFF"/>
      </a:hlink>
      <a:folHlink>
        <a:srgbClr val="FFFFFF"/>
      </a:folHlink>
    </a:clrScheme>
    <a:fontScheme name="Custom 2">
      <a:majorFont>
        <a:latin typeface="Avenir Next LT Pro"/>
        <a:ea typeface=""/>
        <a:cs typeface=""/>
      </a:majorFont>
      <a:minorFont>
        <a:latin typeface="Speak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bg2">
                <a:alpha val="85000"/>
              </a:schemeClr>
            </a:gs>
            <a:gs pos="100000">
              <a:schemeClr val="accent1">
                <a:alpha val="85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ELT_Template_ModernBoldSophisticated_MO -v5" id="{DF46818F-9661-49C4-BAE8-F3223317B502}" vid="{463BCE77-CCA7-43EE-ABCB-1B1D536A66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06C810A-F27D-4693-9B26-4CC14529D51F}">
  <we:reference id="wa200007130" version="1.0.0.1" store="en-US" storeType="OMEX"/>
  <we:alternateReferences>
    <we:reference id="wa200007130" version="1.0.0.1" store="wa2000071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42AFFF-C96F-4C05-9045-3240A5329ECA}">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04F5DC0-7B0F-411B-A0C5-A1B1D5EB33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17F9CC6-F7CA-41EA-81DA-97EFF19429B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Modern bold sophisticated presentation</Template>
  <TotalTime>278</TotalTime>
  <Words>1645</Words>
  <Application>Microsoft Office PowerPoint</Application>
  <PresentationFormat>Widescreen</PresentationFormat>
  <Paragraphs>142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Avenir Next LT Pro</vt:lpstr>
      <vt:lpstr>Calibri</vt:lpstr>
      <vt:lpstr>Speak Pro</vt:lpstr>
      <vt:lpstr>Arial</vt:lpstr>
      <vt:lpstr>Office Theme</vt:lpstr>
      <vt:lpstr>Travel Management System</vt:lpstr>
      <vt:lpstr>Introduction</vt:lpstr>
      <vt:lpstr>Introduction </vt:lpstr>
      <vt:lpstr>Purpose and Functionalities</vt:lpstr>
      <vt:lpstr>PICTURE SLIDE</vt:lpstr>
      <vt:lpstr>Technologies Used</vt:lpstr>
      <vt:lpstr>PowerPoint Presentation</vt:lpstr>
      <vt:lpstr>Technologies Used </vt:lpstr>
      <vt:lpstr>Technologies Used </vt:lpstr>
      <vt:lpstr>System Features</vt:lpstr>
      <vt:lpstr>PowerPoint Presentation</vt:lpstr>
      <vt:lpstr>System Features</vt:lpstr>
      <vt:lpstr>System Features</vt:lpstr>
      <vt:lpstr>System Features</vt:lpstr>
      <vt:lpstr>System Features</vt:lpstr>
      <vt:lpstr>Code Structure</vt:lpstr>
      <vt:lpstr>PowerPoint Presentation</vt:lpstr>
      <vt:lpstr>Code Structure</vt:lpstr>
      <vt:lpstr>Flow Chart</vt:lpstr>
      <vt:lpstr>Data Flow Diagram</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Mihir Bhayani</dc:creator>
  <cp:lastModifiedBy>Mihir Bhayani</cp:lastModifiedBy>
  <cp:revision>7</cp:revision>
  <dcterms:created xsi:type="dcterms:W3CDTF">2024-11-29T11:48:50Z</dcterms:created>
  <dcterms:modified xsi:type="dcterms:W3CDTF">2024-12-09T02:57:28Z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